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65" r:id="rId2"/>
    <p:sldId id="266" r:id="rId3"/>
    <p:sldId id="275" r:id="rId4"/>
    <p:sldId id="276" r:id="rId5"/>
    <p:sldId id="270" r:id="rId6"/>
    <p:sldId id="267" r:id="rId7"/>
    <p:sldId id="272" r:id="rId8"/>
    <p:sldId id="258" r:id="rId9"/>
    <p:sldId id="268" r:id="rId10"/>
    <p:sldId id="259" r:id="rId11"/>
    <p:sldId id="279" r:id="rId12"/>
    <p:sldId id="274" r:id="rId13"/>
    <p:sldId id="269" r:id="rId14"/>
    <p:sldId id="260" r:id="rId15"/>
    <p:sldId id="271" r:id="rId16"/>
    <p:sldId id="262" r:id="rId17"/>
    <p:sldId id="261" r:id="rId18"/>
    <p:sldId id="263" r:id="rId19"/>
    <p:sldId id="277" r:id="rId20"/>
    <p:sldId id="278" r:id="rId2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B45A69"/>
    <a:srgbClr val="DC2F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8"/>
    <p:restoredTop sz="94719"/>
  </p:normalViewPr>
  <p:slideViewPr>
    <p:cSldViewPr snapToGrid="0" snapToObjects="1">
      <p:cViewPr>
        <p:scale>
          <a:sx n="84" d="100"/>
          <a:sy n="84" d="100"/>
        </p:scale>
        <p:origin x="1254" y="1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69B5A7B-4DE4-6B49-A54C-F37398E99D0F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084D2DAD-ADFD-B746-9869-F752B32700F6}">
      <dgm:prSet phldrT="[Texte]"/>
      <dgm:spPr>
        <a:solidFill>
          <a:srgbClr val="DC2F1A"/>
        </a:solidFill>
      </dgm:spPr>
      <dgm:t>
        <a:bodyPr/>
        <a:lstStyle/>
        <a:p>
          <a:r>
            <a:rPr lang="fr-FR" dirty="0"/>
            <a:t>Sécurité</a:t>
          </a:r>
        </a:p>
      </dgm:t>
    </dgm:pt>
    <dgm:pt modelId="{B55CA7FA-0DA3-8849-AA42-28DE7D358432}" type="parTrans" cxnId="{59302F9A-CF4A-EE47-A4C4-330EA428EAC5}">
      <dgm:prSet/>
      <dgm:spPr/>
      <dgm:t>
        <a:bodyPr/>
        <a:lstStyle/>
        <a:p>
          <a:endParaRPr lang="fr-FR"/>
        </a:p>
      </dgm:t>
    </dgm:pt>
    <dgm:pt modelId="{A94F3E99-C2A8-C646-BC62-895D2C891062}" type="sibTrans" cxnId="{59302F9A-CF4A-EE47-A4C4-330EA428EAC5}">
      <dgm:prSet/>
      <dgm:spPr/>
      <dgm:t>
        <a:bodyPr/>
        <a:lstStyle/>
        <a:p>
          <a:endParaRPr lang="fr-FR"/>
        </a:p>
      </dgm:t>
    </dgm:pt>
    <dgm:pt modelId="{E2FF107B-7477-6C4C-A2FD-151E19CA3226}">
      <dgm:prSet phldrT="[Texte]"/>
      <dgm:spPr>
        <a:solidFill>
          <a:srgbClr val="404040"/>
        </a:solidFill>
      </dgm:spPr>
      <dgm:t>
        <a:bodyPr/>
        <a:lstStyle/>
        <a:p>
          <a:r>
            <a:rPr lang="fr-FR" dirty="0"/>
            <a:t>Partage</a:t>
          </a:r>
        </a:p>
      </dgm:t>
    </dgm:pt>
    <dgm:pt modelId="{83129905-B977-EB45-9CE0-DE5E1AA25900}" type="parTrans" cxnId="{CE08BFFF-D366-A142-B9B6-C18B40BA6E33}">
      <dgm:prSet/>
      <dgm:spPr/>
      <dgm:t>
        <a:bodyPr/>
        <a:lstStyle/>
        <a:p>
          <a:endParaRPr lang="fr-FR"/>
        </a:p>
      </dgm:t>
    </dgm:pt>
    <dgm:pt modelId="{2E935E06-41FB-054F-B02D-8458E180BBC6}" type="sibTrans" cxnId="{CE08BFFF-D366-A142-B9B6-C18B40BA6E33}">
      <dgm:prSet/>
      <dgm:spPr/>
      <dgm:t>
        <a:bodyPr/>
        <a:lstStyle/>
        <a:p>
          <a:endParaRPr lang="fr-FR"/>
        </a:p>
      </dgm:t>
    </dgm:pt>
    <dgm:pt modelId="{FAABAA69-E6FE-6D4B-9CA5-B7E82F63240F}">
      <dgm:prSet phldrT="[Texte]"/>
      <dgm:spPr>
        <a:solidFill>
          <a:srgbClr val="404040"/>
        </a:solidFill>
      </dgm:spPr>
      <dgm:t>
        <a:bodyPr/>
        <a:lstStyle/>
        <a:p>
          <a:r>
            <a:rPr lang="fr-FR" dirty="0"/>
            <a:t>Générateur de mots de passe</a:t>
          </a:r>
        </a:p>
      </dgm:t>
    </dgm:pt>
    <dgm:pt modelId="{87F12336-B599-2341-8033-6ADEBD12E1C2}" type="parTrans" cxnId="{DE6BA74A-0751-4041-85EE-763EF07E16F4}">
      <dgm:prSet/>
      <dgm:spPr/>
      <dgm:t>
        <a:bodyPr/>
        <a:lstStyle/>
        <a:p>
          <a:endParaRPr lang="fr-FR"/>
        </a:p>
      </dgm:t>
    </dgm:pt>
    <dgm:pt modelId="{7EEADA9E-440E-7A4B-8D9F-082476285257}" type="sibTrans" cxnId="{DE6BA74A-0751-4041-85EE-763EF07E16F4}">
      <dgm:prSet/>
      <dgm:spPr/>
      <dgm:t>
        <a:bodyPr/>
        <a:lstStyle/>
        <a:p>
          <a:endParaRPr lang="fr-FR"/>
        </a:p>
      </dgm:t>
    </dgm:pt>
    <dgm:pt modelId="{EAF87C36-53FD-F94E-859A-2760E448283C}">
      <dgm:prSet phldrT="[Texte]"/>
      <dgm:spPr>
        <a:solidFill>
          <a:srgbClr val="DC2F1A"/>
        </a:solidFill>
      </dgm:spPr>
      <dgm:t>
        <a:bodyPr/>
        <a:lstStyle/>
        <a:p>
          <a:r>
            <a:rPr lang="fr-FR" dirty="0"/>
            <a:t>Stockage</a:t>
          </a:r>
        </a:p>
      </dgm:t>
    </dgm:pt>
    <dgm:pt modelId="{506DD445-60A1-C746-86FF-EAEC3CF01957}" type="parTrans" cxnId="{0CEB00C8-DA09-BE4D-9925-AA2145244D29}">
      <dgm:prSet/>
      <dgm:spPr/>
      <dgm:t>
        <a:bodyPr/>
        <a:lstStyle/>
        <a:p>
          <a:endParaRPr lang="fr-FR"/>
        </a:p>
      </dgm:t>
    </dgm:pt>
    <dgm:pt modelId="{D13C30E1-9ADA-6849-93D4-3BE18E44B682}" type="sibTrans" cxnId="{0CEB00C8-DA09-BE4D-9925-AA2145244D29}">
      <dgm:prSet/>
      <dgm:spPr/>
      <dgm:t>
        <a:bodyPr/>
        <a:lstStyle/>
        <a:p>
          <a:endParaRPr lang="fr-FR"/>
        </a:p>
      </dgm:t>
    </dgm:pt>
    <dgm:pt modelId="{F8FC6416-E480-8E44-B768-B05CA53CD460}">
      <dgm:prSet phldrT="[Texte]"/>
      <dgm:spPr>
        <a:solidFill>
          <a:srgbClr val="404040"/>
        </a:solidFill>
      </dgm:spPr>
      <dgm:t>
        <a:bodyPr/>
        <a:lstStyle/>
        <a:p>
          <a:r>
            <a:rPr lang="fr-FR" dirty="0"/>
            <a:t>Notes individuelles</a:t>
          </a:r>
        </a:p>
      </dgm:t>
    </dgm:pt>
    <dgm:pt modelId="{2310A208-C8DC-B740-898F-5C894CF43DD2}" type="sibTrans" cxnId="{7D44978D-6618-8F4D-A4C4-5E685A635BF1}">
      <dgm:prSet/>
      <dgm:spPr/>
      <dgm:t>
        <a:bodyPr/>
        <a:lstStyle/>
        <a:p>
          <a:endParaRPr lang="fr-FR"/>
        </a:p>
      </dgm:t>
    </dgm:pt>
    <dgm:pt modelId="{070D03D2-8003-F046-AA65-3F88CB0A59AD}" type="parTrans" cxnId="{7D44978D-6618-8F4D-A4C4-5E685A635BF1}">
      <dgm:prSet/>
      <dgm:spPr/>
      <dgm:t>
        <a:bodyPr/>
        <a:lstStyle/>
        <a:p>
          <a:endParaRPr lang="fr-FR"/>
        </a:p>
      </dgm:t>
    </dgm:pt>
    <dgm:pt modelId="{E14179F5-3758-284C-967D-28056A875A77}" type="pres">
      <dgm:prSet presAssocID="{569B5A7B-4DE4-6B49-A54C-F37398E99D0F}" presName="diagram" presStyleCnt="0">
        <dgm:presLayoutVars>
          <dgm:dir/>
          <dgm:resizeHandles val="exact"/>
        </dgm:presLayoutVars>
      </dgm:prSet>
      <dgm:spPr/>
    </dgm:pt>
    <dgm:pt modelId="{0D009F8D-E2D3-F54D-92DC-97636302F8CC}" type="pres">
      <dgm:prSet presAssocID="{084D2DAD-ADFD-B746-9869-F752B32700F6}" presName="node" presStyleLbl="node1" presStyleIdx="0" presStyleCnt="5">
        <dgm:presLayoutVars>
          <dgm:bulletEnabled val="1"/>
        </dgm:presLayoutVars>
      </dgm:prSet>
      <dgm:spPr/>
    </dgm:pt>
    <dgm:pt modelId="{F8FFF6E3-044F-6F4B-BD44-DBC0E6D119D7}" type="pres">
      <dgm:prSet presAssocID="{A94F3E99-C2A8-C646-BC62-895D2C891062}" presName="sibTrans" presStyleCnt="0"/>
      <dgm:spPr/>
    </dgm:pt>
    <dgm:pt modelId="{1B6BCFFF-1963-DC48-8C2E-9A48B60E5D59}" type="pres">
      <dgm:prSet presAssocID="{E2FF107B-7477-6C4C-A2FD-151E19CA3226}" presName="node" presStyleLbl="node1" presStyleIdx="1" presStyleCnt="5" custLinFactY="16671" custLinFactNeighborX="-2483" custLinFactNeighborY="100000">
        <dgm:presLayoutVars>
          <dgm:bulletEnabled val="1"/>
        </dgm:presLayoutVars>
      </dgm:prSet>
      <dgm:spPr/>
    </dgm:pt>
    <dgm:pt modelId="{0E666E60-0F9C-3943-9C55-FFF3E3BE5259}" type="pres">
      <dgm:prSet presAssocID="{2E935E06-41FB-054F-B02D-8458E180BBC6}" presName="sibTrans" presStyleCnt="0"/>
      <dgm:spPr/>
    </dgm:pt>
    <dgm:pt modelId="{90A678C4-17A4-AB41-B1CA-FD7C643E4963}" type="pres">
      <dgm:prSet presAssocID="{FAABAA69-E6FE-6D4B-9CA5-B7E82F63240F}" presName="node" presStyleLbl="node1" presStyleIdx="2" presStyleCnt="5">
        <dgm:presLayoutVars>
          <dgm:bulletEnabled val="1"/>
        </dgm:presLayoutVars>
      </dgm:prSet>
      <dgm:spPr/>
    </dgm:pt>
    <dgm:pt modelId="{68F1673B-EAE7-3B47-8D3C-290F4B09B660}" type="pres">
      <dgm:prSet presAssocID="{7EEADA9E-440E-7A4B-8D9F-082476285257}" presName="sibTrans" presStyleCnt="0"/>
      <dgm:spPr/>
    </dgm:pt>
    <dgm:pt modelId="{14438E5E-7F87-054D-80D4-B149E44CD60E}" type="pres">
      <dgm:prSet presAssocID="{EAF87C36-53FD-F94E-859A-2760E448283C}" presName="node" presStyleLbl="node1" presStyleIdx="3" presStyleCnt="5" custLinFactY="-14147" custLinFactNeighborX="-2483" custLinFactNeighborY="-100000">
        <dgm:presLayoutVars>
          <dgm:bulletEnabled val="1"/>
        </dgm:presLayoutVars>
      </dgm:prSet>
      <dgm:spPr/>
    </dgm:pt>
    <dgm:pt modelId="{C7DFCD25-95C2-3843-A740-13A6A9D492BF}" type="pres">
      <dgm:prSet presAssocID="{D13C30E1-9ADA-6849-93D4-3BE18E44B682}" presName="sibTrans" presStyleCnt="0"/>
      <dgm:spPr/>
    </dgm:pt>
    <dgm:pt modelId="{02D63929-7CD7-A149-B00E-E5C62E7D73D8}" type="pres">
      <dgm:prSet presAssocID="{F8FC6416-E480-8E44-B768-B05CA53CD460}" presName="node" presStyleLbl="node1" presStyleIdx="4" presStyleCnt="5">
        <dgm:presLayoutVars>
          <dgm:bulletEnabled val="1"/>
        </dgm:presLayoutVars>
      </dgm:prSet>
      <dgm:spPr/>
    </dgm:pt>
  </dgm:ptLst>
  <dgm:cxnLst>
    <dgm:cxn modelId="{686D2220-1A02-3341-994F-55895F010F9F}" type="presOf" srcId="{FAABAA69-E6FE-6D4B-9CA5-B7E82F63240F}" destId="{90A678C4-17A4-AB41-B1CA-FD7C643E4963}" srcOrd="0" destOrd="0" presId="urn:microsoft.com/office/officeart/2005/8/layout/default"/>
    <dgm:cxn modelId="{10C46D5D-97F8-C24D-8751-AB3A8E811238}" type="presOf" srcId="{F8FC6416-E480-8E44-B768-B05CA53CD460}" destId="{02D63929-7CD7-A149-B00E-E5C62E7D73D8}" srcOrd="0" destOrd="0" presId="urn:microsoft.com/office/officeart/2005/8/layout/default"/>
    <dgm:cxn modelId="{DE6BA74A-0751-4041-85EE-763EF07E16F4}" srcId="{569B5A7B-4DE4-6B49-A54C-F37398E99D0F}" destId="{FAABAA69-E6FE-6D4B-9CA5-B7E82F63240F}" srcOrd="2" destOrd="0" parTransId="{87F12336-B599-2341-8033-6ADEBD12E1C2}" sibTransId="{7EEADA9E-440E-7A4B-8D9F-082476285257}"/>
    <dgm:cxn modelId="{B358A188-6EDF-3C40-9ADB-83F9879C1DC1}" type="presOf" srcId="{E2FF107B-7477-6C4C-A2FD-151E19CA3226}" destId="{1B6BCFFF-1963-DC48-8C2E-9A48B60E5D59}" srcOrd="0" destOrd="0" presId="urn:microsoft.com/office/officeart/2005/8/layout/default"/>
    <dgm:cxn modelId="{7D44978D-6618-8F4D-A4C4-5E685A635BF1}" srcId="{569B5A7B-4DE4-6B49-A54C-F37398E99D0F}" destId="{F8FC6416-E480-8E44-B768-B05CA53CD460}" srcOrd="4" destOrd="0" parTransId="{070D03D2-8003-F046-AA65-3F88CB0A59AD}" sibTransId="{2310A208-C8DC-B740-898F-5C894CF43DD2}"/>
    <dgm:cxn modelId="{59302F9A-CF4A-EE47-A4C4-330EA428EAC5}" srcId="{569B5A7B-4DE4-6B49-A54C-F37398E99D0F}" destId="{084D2DAD-ADFD-B746-9869-F752B32700F6}" srcOrd="0" destOrd="0" parTransId="{B55CA7FA-0DA3-8849-AA42-28DE7D358432}" sibTransId="{A94F3E99-C2A8-C646-BC62-895D2C891062}"/>
    <dgm:cxn modelId="{9D08F3BE-C57A-464F-9DB9-E9B72D5655F7}" type="presOf" srcId="{084D2DAD-ADFD-B746-9869-F752B32700F6}" destId="{0D009F8D-E2D3-F54D-92DC-97636302F8CC}" srcOrd="0" destOrd="0" presId="urn:microsoft.com/office/officeart/2005/8/layout/default"/>
    <dgm:cxn modelId="{0CEB00C8-DA09-BE4D-9925-AA2145244D29}" srcId="{569B5A7B-4DE4-6B49-A54C-F37398E99D0F}" destId="{EAF87C36-53FD-F94E-859A-2760E448283C}" srcOrd="3" destOrd="0" parTransId="{506DD445-60A1-C746-86FF-EAEC3CF01957}" sibTransId="{D13C30E1-9ADA-6849-93D4-3BE18E44B682}"/>
    <dgm:cxn modelId="{C5D896E6-759A-764C-AC40-DFA38354D56B}" type="presOf" srcId="{EAF87C36-53FD-F94E-859A-2760E448283C}" destId="{14438E5E-7F87-054D-80D4-B149E44CD60E}" srcOrd="0" destOrd="0" presId="urn:microsoft.com/office/officeart/2005/8/layout/default"/>
    <dgm:cxn modelId="{7F3FFDF3-D286-4C4B-ACB7-1E51DE504D80}" type="presOf" srcId="{569B5A7B-4DE4-6B49-A54C-F37398E99D0F}" destId="{E14179F5-3758-284C-967D-28056A875A77}" srcOrd="0" destOrd="0" presId="urn:microsoft.com/office/officeart/2005/8/layout/default"/>
    <dgm:cxn modelId="{CE08BFFF-D366-A142-B9B6-C18B40BA6E33}" srcId="{569B5A7B-4DE4-6B49-A54C-F37398E99D0F}" destId="{E2FF107B-7477-6C4C-A2FD-151E19CA3226}" srcOrd="1" destOrd="0" parTransId="{83129905-B977-EB45-9CE0-DE5E1AA25900}" sibTransId="{2E935E06-41FB-054F-B02D-8458E180BBC6}"/>
    <dgm:cxn modelId="{F232761A-64EC-7E47-8519-08CD5225DC2B}" type="presParOf" srcId="{E14179F5-3758-284C-967D-28056A875A77}" destId="{0D009F8D-E2D3-F54D-92DC-97636302F8CC}" srcOrd="0" destOrd="0" presId="urn:microsoft.com/office/officeart/2005/8/layout/default"/>
    <dgm:cxn modelId="{5F49043C-F519-A340-A7D7-718DB3AC4705}" type="presParOf" srcId="{E14179F5-3758-284C-967D-28056A875A77}" destId="{F8FFF6E3-044F-6F4B-BD44-DBC0E6D119D7}" srcOrd="1" destOrd="0" presId="urn:microsoft.com/office/officeart/2005/8/layout/default"/>
    <dgm:cxn modelId="{F8728C73-D6E4-1643-8BB5-CF042F274F42}" type="presParOf" srcId="{E14179F5-3758-284C-967D-28056A875A77}" destId="{1B6BCFFF-1963-DC48-8C2E-9A48B60E5D59}" srcOrd="2" destOrd="0" presId="urn:microsoft.com/office/officeart/2005/8/layout/default"/>
    <dgm:cxn modelId="{94A9F67B-9E59-B54F-81E9-AD704A6EAADA}" type="presParOf" srcId="{E14179F5-3758-284C-967D-28056A875A77}" destId="{0E666E60-0F9C-3943-9C55-FFF3E3BE5259}" srcOrd="3" destOrd="0" presId="urn:microsoft.com/office/officeart/2005/8/layout/default"/>
    <dgm:cxn modelId="{D4AF0298-8532-5741-A489-2D0C2CDE339F}" type="presParOf" srcId="{E14179F5-3758-284C-967D-28056A875A77}" destId="{90A678C4-17A4-AB41-B1CA-FD7C643E4963}" srcOrd="4" destOrd="0" presId="urn:microsoft.com/office/officeart/2005/8/layout/default"/>
    <dgm:cxn modelId="{6AE27DB2-30D1-1A4F-B10D-502CC4F3551E}" type="presParOf" srcId="{E14179F5-3758-284C-967D-28056A875A77}" destId="{68F1673B-EAE7-3B47-8D3C-290F4B09B660}" srcOrd="5" destOrd="0" presId="urn:microsoft.com/office/officeart/2005/8/layout/default"/>
    <dgm:cxn modelId="{6A2E5C35-860B-E740-8E53-FF8467E710A0}" type="presParOf" srcId="{E14179F5-3758-284C-967D-28056A875A77}" destId="{14438E5E-7F87-054D-80D4-B149E44CD60E}" srcOrd="6" destOrd="0" presId="urn:microsoft.com/office/officeart/2005/8/layout/default"/>
    <dgm:cxn modelId="{1D3AB166-89BB-7B41-8C07-321281DDCA92}" type="presParOf" srcId="{E14179F5-3758-284C-967D-28056A875A77}" destId="{C7DFCD25-95C2-3843-A740-13A6A9D492BF}" srcOrd="7" destOrd="0" presId="urn:microsoft.com/office/officeart/2005/8/layout/default"/>
    <dgm:cxn modelId="{CEDCF6C7-DA7D-7C47-B1C9-0C422714F0F8}" type="presParOf" srcId="{E14179F5-3758-284C-967D-28056A875A77}" destId="{02D63929-7CD7-A149-B00E-E5C62E7D73D8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CF5D986-0F45-BA40-BCF9-7C070161291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2301586-D754-B24A-BAF5-9292562E8DF6}">
      <dgm:prSet/>
      <dgm:spPr>
        <a:solidFill>
          <a:srgbClr val="404040">
            <a:alpha val="53000"/>
          </a:srgbClr>
        </a:solidFill>
      </dgm:spPr>
      <dgm:t>
        <a:bodyPr/>
        <a:lstStyle/>
        <a:p>
          <a:r>
            <a:rPr lang="en-US" dirty="0"/>
            <a:t>Première </a:t>
          </a:r>
          <a:r>
            <a:rPr lang="en-US" dirty="0" err="1"/>
            <a:t>approche</a:t>
          </a:r>
          <a:r>
            <a:rPr lang="en-US" dirty="0"/>
            <a:t> du motion design</a:t>
          </a:r>
          <a:endParaRPr lang="fr-FR" dirty="0"/>
        </a:p>
      </dgm:t>
    </dgm:pt>
    <dgm:pt modelId="{E7161CDC-2198-AB4B-81A3-65CB2CE94979}" type="parTrans" cxnId="{D5D2D5B9-2C04-5A40-A14B-8AF1C246777B}">
      <dgm:prSet/>
      <dgm:spPr/>
      <dgm:t>
        <a:bodyPr/>
        <a:lstStyle/>
        <a:p>
          <a:endParaRPr lang="fr-FR"/>
        </a:p>
      </dgm:t>
    </dgm:pt>
    <dgm:pt modelId="{064D4561-5C47-4148-A0B9-C5D6A43B2890}" type="sibTrans" cxnId="{D5D2D5B9-2C04-5A40-A14B-8AF1C246777B}">
      <dgm:prSet/>
      <dgm:spPr/>
      <dgm:t>
        <a:bodyPr/>
        <a:lstStyle/>
        <a:p>
          <a:endParaRPr lang="fr-FR"/>
        </a:p>
      </dgm:t>
    </dgm:pt>
    <dgm:pt modelId="{A3308DA7-FD89-CA45-BE70-08BC5D33DF5C}">
      <dgm:prSet/>
      <dgm:spPr>
        <a:solidFill>
          <a:srgbClr val="404040">
            <a:alpha val="57000"/>
          </a:srgbClr>
        </a:solidFill>
      </dgm:spPr>
      <dgm:t>
        <a:bodyPr/>
        <a:lstStyle/>
        <a:p>
          <a:r>
            <a:rPr lang="en-US"/>
            <a:t>But: Créer un tutoriel</a:t>
          </a:r>
          <a:endParaRPr lang="fr-FR"/>
        </a:p>
      </dgm:t>
    </dgm:pt>
    <dgm:pt modelId="{3CE57230-1BD5-9745-8680-9F5C91640F48}" type="parTrans" cxnId="{4F630ECB-D588-A145-B383-4558E3F29048}">
      <dgm:prSet/>
      <dgm:spPr/>
      <dgm:t>
        <a:bodyPr/>
        <a:lstStyle/>
        <a:p>
          <a:endParaRPr lang="fr-FR"/>
        </a:p>
      </dgm:t>
    </dgm:pt>
    <dgm:pt modelId="{EC721679-A43F-764B-9214-837823889423}" type="sibTrans" cxnId="{4F630ECB-D588-A145-B383-4558E3F29048}">
      <dgm:prSet/>
      <dgm:spPr/>
      <dgm:t>
        <a:bodyPr/>
        <a:lstStyle/>
        <a:p>
          <a:endParaRPr lang="fr-FR"/>
        </a:p>
      </dgm:t>
    </dgm:pt>
    <dgm:pt modelId="{4B0C4900-F092-2D4D-84A5-DB49DE829C68}" type="pres">
      <dgm:prSet presAssocID="{3CF5D986-0F45-BA40-BCF9-7C0701612914}" presName="linear" presStyleCnt="0">
        <dgm:presLayoutVars>
          <dgm:animLvl val="lvl"/>
          <dgm:resizeHandles val="exact"/>
        </dgm:presLayoutVars>
      </dgm:prSet>
      <dgm:spPr/>
    </dgm:pt>
    <dgm:pt modelId="{C050DD04-31B2-794F-A4F8-1AE5BA08E621}" type="pres">
      <dgm:prSet presAssocID="{E2301586-D754-B24A-BAF5-9292562E8DF6}" presName="parentText" presStyleLbl="node1" presStyleIdx="0" presStyleCnt="2" custLinFactY="-66176" custLinFactNeighborX="218" custLinFactNeighborY="-100000">
        <dgm:presLayoutVars>
          <dgm:chMax val="0"/>
          <dgm:bulletEnabled val="1"/>
        </dgm:presLayoutVars>
      </dgm:prSet>
      <dgm:spPr/>
    </dgm:pt>
    <dgm:pt modelId="{37043C68-0AF4-E14E-A29D-A0CD12CC7088}" type="pres">
      <dgm:prSet presAssocID="{064D4561-5C47-4148-A0B9-C5D6A43B2890}" presName="spacer" presStyleCnt="0"/>
      <dgm:spPr/>
    </dgm:pt>
    <dgm:pt modelId="{60DCA66F-A902-CD4A-AC00-01A36C098030}" type="pres">
      <dgm:prSet presAssocID="{A3308DA7-FD89-CA45-BE70-08BC5D33DF5C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F0AB3D94-8888-CF47-A4DA-232974EA2C5F}" type="presOf" srcId="{E2301586-D754-B24A-BAF5-9292562E8DF6}" destId="{C050DD04-31B2-794F-A4F8-1AE5BA08E621}" srcOrd="0" destOrd="0" presId="urn:microsoft.com/office/officeart/2005/8/layout/vList2"/>
    <dgm:cxn modelId="{AE4CCA95-B03C-944D-B20D-DA98B66F709B}" type="presOf" srcId="{3CF5D986-0F45-BA40-BCF9-7C0701612914}" destId="{4B0C4900-F092-2D4D-84A5-DB49DE829C68}" srcOrd="0" destOrd="0" presId="urn:microsoft.com/office/officeart/2005/8/layout/vList2"/>
    <dgm:cxn modelId="{D5D2D5B9-2C04-5A40-A14B-8AF1C246777B}" srcId="{3CF5D986-0F45-BA40-BCF9-7C0701612914}" destId="{E2301586-D754-B24A-BAF5-9292562E8DF6}" srcOrd="0" destOrd="0" parTransId="{E7161CDC-2198-AB4B-81A3-65CB2CE94979}" sibTransId="{064D4561-5C47-4148-A0B9-C5D6A43B2890}"/>
    <dgm:cxn modelId="{4F630ECB-D588-A145-B383-4558E3F29048}" srcId="{3CF5D986-0F45-BA40-BCF9-7C0701612914}" destId="{A3308DA7-FD89-CA45-BE70-08BC5D33DF5C}" srcOrd="1" destOrd="0" parTransId="{3CE57230-1BD5-9745-8680-9F5C91640F48}" sibTransId="{EC721679-A43F-764B-9214-837823889423}"/>
    <dgm:cxn modelId="{C44EA7DF-7C6E-154C-9D74-8BEA0BF2A2EB}" type="presOf" srcId="{A3308DA7-FD89-CA45-BE70-08BC5D33DF5C}" destId="{60DCA66F-A902-CD4A-AC00-01A36C098030}" srcOrd="0" destOrd="0" presId="urn:microsoft.com/office/officeart/2005/8/layout/vList2"/>
    <dgm:cxn modelId="{8D0274D4-EEF4-5847-954B-6A16738CBA9E}" type="presParOf" srcId="{4B0C4900-F092-2D4D-84A5-DB49DE829C68}" destId="{C050DD04-31B2-794F-A4F8-1AE5BA08E621}" srcOrd="0" destOrd="0" presId="urn:microsoft.com/office/officeart/2005/8/layout/vList2"/>
    <dgm:cxn modelId="{2CB88A6F-278A-944B-B3D9-A3397BBFEA0F}" type="presParOf" srcId="{4B0C4900-F092-2D4D-84A5-DB49DE829C68}" destId="{37043C68-0AF4-E14E-A29D-A0CD12CC7088}" srcOrd="1" destOrd="0" presId="urn:microsoft.com/office/officeart/2005/8/layout/vList2"/>
    <dgm:cxn modelId="{E1E9163C-7003-C041-807F-65A3EC107E19}" type="presParOf" srcId="{4B0C4900-F092-2D4D-84A5-DB49DE829C68}" destId="{60DCA66F-A902-CD4A-AC00-01A36C098030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6DCE68A-8EEF-9542-ACCA-DDB95EA87B0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fr-FR"/>
        </a:p>
      </dgm:t>
    </dgm:pt>
    <dgm:pt modelId="{8912EA05-7351-BB44-B830-551F49BEEE5D}" type="pres">
      <dgm:prSet presAssocID="{D6DCE68A-8EEF-9542-ACCA-DDB95EA87B0F}" presName="linear" presStyleCnt="0">
        <dgm:presLayoutVars>
          <dgm:animLvl val="lvl"/>
          <dgm:resizeHandles val="exact"/>
        </dgm:presLayoutVars>
      </dgm:prSet>
      <dgm:spPr/>
    </dgm:pt>
  </dgm:ptLst>
  <dgm:cxnLst>
    <dgm:cxn modelId="{35CFE2FF-F40B-C34B-AB0C-B3B1DADAA563}" type="presOf" srcId="{D6DCE68A-8EEF-9542-ACCA-DDB95EA87B0F}" destId="{8912EA05-7351-BB44-B830-551F49BEEE5D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009F8D-E2D3-F54D-92DC-97636302F8CC}">
      <dsp:nvSpPr>
        <dsp:cNvPr id="0" name=""/>
        <dsp:cNvSpPr/>
      </dsp:nvSpPr>
      <dsp:spPr>
        <a:xfrm>
          <a:off x="599490" y="2178"/>
          <a:ext cx="1826621" cy="1095972"/>
        </a:xfrm>
        <a:prstGeom prst="rect">
          <a:avLst/>
        </a:prstGeom>
        <a:solidFill>
          <a:srgbClr val="DC2F1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/>
            <a:t>Sécurité</a:t>
          </a:r>
        </a:p>
      </dsp:txBody>
      <dsp:txXfrm>
        <a:off x="599490" y="2178"/>
        <a:ext cx="1826621" cy="1095972"/>
      </dsp:txXfrm>
    </dsp:sp>
    <dsp:sp modelId="{1B6BCFFF-1963-DC48-8C2E-9A48B60E5D59}">
      <dsp:nvSpPr>
        <dsp:cNvPr id="0" name=""/>
        <dsp:cNvSpPr/>
      </dsp:nvSpPr>
      <dsp:spPr>
        <a:xfrm>
          <a:off x="2563419" y="1280861"/>
          <a:ext cx="1826621" cy="1095972"/>
        </a:xfrm>
        <a:prstGeom prst="rect">
          <a:avLst/>
        </a:prstGeom>
        <a:solidFill>
          <a:srgbClr val="40404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/>
            <a:t>Partage</a:t>
          </a:r>
        </a:p>
      </dsp:txBody>
      <dsp:txXfrm>
        <a:off x="2563419" y="1280861"/>
        <a:ext cx="1826621" cy="1095972"/>
      </dsp:txXfrm>
    </dsp:sp>
    <dsp:sp modelId="{90A678C4-17A4-AB41-B1CA-FD7C643E4963}">
      <dsp:nvSpPr>
        <dsp:cNvPr id="0" name=""/>
        <dsp:cNvSpPr/>
      </dsp:nvSpPr>
      <dsp:spPr>
        <a:xfrm>
          <a:off x="599490" y="1280813"/>
          <a:ext cx="1826621" cy="1095972"/>
        </a:xfrm>
        <a:prstGeom prst="rect">
          <a:avLst/>
        </a:prstGeom>
        <a:solidFill>
          <a:srgbClr val="40404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/>
            <a:t>Générateur de mots de passe</a:t>
          </a:r>
        </a:p>
      </dsp:txBody>
      <dsp:txXfrm>
        <a:off x="599490" y="1280813"/>
        <a:ext cx="1826621" cy="1095972"/>
      </dsp:txXfrm>
    </dsp:sp>
    <dsp:sp modelId="{14438E5E-7F87-054D-80D4-B149E44CD60E}">
      <dsp:nvSpPr>
        <dsp:cNvPr id="0" name=""/>
        <dsp:cNvSpPr/>
      </dsp:nvSpPr>
      <dsp:spPr>
        <a:xfrm>
          <a:off x="2563419" y="29793"/>
          <a:ext cx="1826621" cy="1095972"/>
        </a:xfrm>
        <a:prstGeom prst="rect">
          <a:avLst/>
        </a:prstGeom>
        <a:solidFill>
          <a:srgbClr val="DC2F1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/>
            <a:t>Stockage</a:t>
          </a:r>
        </a:p>
      </dsp:txBody>
      <dsp:txXfrm>
        <a:off x="2563419" y="29793"/>
        <a:ext cx="1826621" cy="1095972"/>
      </dsp:txXfrm>
    </dsp:sp>
    <dsp:sp modelId="{02D63929-7CD7-A149-B00E-E5C62E7D73D8}">
      <dsp:nvSpPr>
        <dsp:cNvPr id="0" name=""/>
        <dsp:cNvSpPr/>
      </dsp:nvSpPr>
      <dsp:spPr>
        <a:xfrm>
          <a:off x="1604132" y="2559448"/>
          <a:ext cx="1826621" cy="1095972"/>
        </a:xfrm>
        <a:prstGeom prst="rect">
          <a:avLst/>
        </a:prstGeom>
        <a:solidFill>
          <a:srgbClr val="40404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/>
            <a:t>Notes individuelles</a:t>
          </a:r>
        </a:p>
      </dsp:txBody>
      <dsp:txXfrm>
        <a:off x="1604132" y="2559448"/>
        <a:ext cx="1826621" cy="10959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50DD04-31B2-794F-A4F8-1AE5BA08E621}">
      <dsp:nvSpPr>
        <dsp:cNvPr id="0" name=""/>
        <dsp:cNvSpPr/>
      </dsp:nvSpPr>
      <dsp:spPr>
        <a:xfrm>
          <a:off x="0" y="0"/>
          <a:ext cx="6519861" cy="767520"/>
        </a:xfrm>
        <a:prstGeom prst="roundRect">
          <a:avLst/>
        </a:prstGeom>
        <a:solidFill>
          <a:srgbClr val="404040">
            <a:alpha val="53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Première </a:t>
          </a:r>
          <a:r>
            <a:rPr lang="en-US" sz="3200" kern="1200" dirty="0" err="1"/>
            <a:t>approche</a:t>
          </a:r>
          <a:r>
            <a:rPr lang="en-US" sz="3200" kern="1200" dirty="0"/>
            <a:t> du motion design</a:t>
          </a:r>
          <a:endParaRPr lang="fr-FR" sz="3200" kern="1200" dirty="0"/>
        </a:p>
      </dsp:txBody>
      <dsp:txXfrm>
        <a:off x="37467" y="37467"/>
        <a:ext cx="6444927" cy="692586"/>
      </dsp:txXfrm>
    </dsp:sp>
    <dsp:sp modelId="{60DCA66F-A902-CD4A-AC00-01A36C098030}">
      <dsp:nvSpPr>
        <dsp:cNvPr id="0" name=""/>
        <dsp:cNvSpPr/>
      </dsp:nvSpPr>
      <dsp:spPr>
        <a:xfrm>
          <a:off x="0" y="1155350"/>
          <a:ext cx="6519861" cy="767520"/>
        </a:xfrm>
        <a:prstGeom prst="roundRect">
          <a:avLst/>
        </a:prstGeom>
        <a:solidFill>
          <a:srgbClr val="404040">
            <a:alpha val="57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But: Créer un tutoriel</a:t>
          </a:r>
          <a:endParaRPr lang="fr-FR" sz="3200" kern="1200"/>
        </a:p>
      </dsp:txBody>
      <dsp:txXfrm>
        <a:off x="37467" y="1192817"/>
        <a:ext cx="6444927" cy="69258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sv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437A33-4CD1-CF40-83FC-1CB870B924CF}" type="datetimeFigureOut">
              <a:rPr lang="fr-FR" smtClean="0"/>
              <a:t>21/12/2018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B04EB3-6723-0B43-88B1-81849100136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9041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B04EB3-6723-0B43-88B1-818491001365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1954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Ajouter /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Modifier</a:t>
            </a:r>
            <a:r>
              <a:rPr lang="fr-FR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/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Partie responsive</a:t>
            </a:r>
            <a:r>
              <a:rPr lang="fr-FR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/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liens </a:t>
            </a:r>
            <a:r>
              <a:rPr lang="fr-FR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 site /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Mots de passe oublié</a:t>
            </a:r>
            <a:r>
              <a:rPr lang="fr-FR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/ à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l’avenir faire un générateur de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mdp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B04EB3-6723-0B43-88B1-818491001365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059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EDEBD6B2-FE82-C647-8E25-2D1D9DECA04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3364" y="4035203"/>
            <a:ext cx="11305272" cy="125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400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79DC57-4CD6-984F-8454-EFAE2B8B0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CCC64C8-640D-A246-A1D3-6F00403291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25E1604-31F2-9140-BAAE-6074780A4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1E61-6CD9-3843-9D11-C72B21C71F31}" type="datetimeFigureOut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D3686D-98D2-C140-811C-E5AAB6734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7B893FF-A2E8-F645-A031-1883EF69C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35AA-2129-BC46-B216-3D8A43F1BC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9155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E7EBF7D-488A-E048-B8A6-CADA4CC45F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BDD3DEA-BBC7-1249-8A67-A0FF3B277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073D856-887C-CB40-B8FC-C1BFFC740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1E61-6CD9-3843-9D11-C72B21C71F31}" type="datetimeFigureOut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026EC19-711B-FF4E-B94C-B3D6E21A3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3A08EF7-B084-534B-86C4-48287AA62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35AA-2129-BC46-B216-3D8A43F1BC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4214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9D61AD-9260-924B-8A26-9D9DA39B0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886BD85-F6F8-CC41-8F19-1B2F96779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8008861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91C17C-D644-CF48-BA41-02E005B71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8466299-C82A-1146-A0A9-085F0A8DC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8F9543-12F4-1048-95F3-E706BD005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1E61-6CD9-3843-9D11-C72B21C71F31}" type="datetimeFigureOut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1C65F35-A913-3949-8CCD-A8A843DF3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AE0251E-23C5-2F40-B13C-C9078BA5F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35AA-2129-BC46-B216-3D8A43F1BC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9653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15CF01-6271-7B49-835C-0991A0CF0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8B6ADF2-ACAE-F54E-A943-BB0656C258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8148E91-7237-2B47-8632-7655F861BA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D34B001-C302-5045-A537-A63F2758D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1E61-6CD9-3843-9D11-C72B21C71F31}" type="datetimeFigureOut">
              <a:rPr lang="fr-FR" smtClean="0"/>
              <a:t>21/12/2018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44E6C00-A569-8046-8A57-FFC1ED01A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4D8DE67-232E-4D4E-8BC6-4514B6D84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35AA-2129-BC46-B216-3D8A43F1BC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1693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F495CA-38CB-7A47-AE3F-FB95E0C8C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10782B-8FA0-A94A-B211-DAE01DFB89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E534373-4A80-5548-900A-9C20806461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0565166-3575-084A-A7AD-5BC884405E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9A6A972-AC61-DF4A-92DE-89DC4DC185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E6DE275-FEAD-9342-BACB-88A8D41F9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1E61-6CD9-3843-9D11-C72B21C71F31}" type="datetimeFigureOut">
              <a:rPr lang="fr-FR" smtClean="0"/>
              <a:t>21/12/2018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C605CE4-482C-9549-BA7C-A90AC6116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98A115C-B0B3-0249-BC46-4FCA42DE7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35AA-2129-BC46-B216-3D8A43F1BC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7704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8DE080-B00D-134F-A105-C25955E61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E016BB1-6FF3-1C48-89FF-48352F4D2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1E61-6CD9-3843-9D11-C72B21C71F31}" type="datetimeFigureOut">
              <a:rPr lang="fr-FR" smtClean="0"/>
              <a:t>21/12/2018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C44E336-9F44-1945-BF69-BF66D56CC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DD59C7D-A749-8443-9716-91209B789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35AA-2129-BC46-B216-3D8A43F1BC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0853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B478F1E-1FC0-FC44-AD16-DABB119EE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1E61-6CD9-3843-9D11-C72B21C71F31}" type="datetimeFigureOut">
              <a:rPr lang="fr-FR" smtClean="0"/>
              <a:t>21/12/2018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FCDEBF1-60F4-FA4F-A6D1-54527824C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8AB7E47-D0BA-F047-B6BB-15230753E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35AA-2129-BC46-B216-3D8A43F1BC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0241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DB54C1-D449-E74E-B829-850849E77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D596C90-9034-0C42-9476-066A34AC21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0D06D92-1ED9-D74E-BF31-9BDFEC44A3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A097AF3-32E9-294F-8EA8-550A10373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1E61-6CD9-3843-9D11-C72B21C71F31}" type="datetimeFigureOut">
              <a:rPr lang="fr-FR" smtClean="0"/>
              <a:t>21/12/2018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5910DE5-D11C-7A43-B552-595D4C180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05DA4A0-0DC4-FA4E-82AD-F27F438B7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35AA-2129-BC46-B216-3D8A43F1BC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257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F89C33-44C1-E942-ACE0-9000C8AAA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D173681-EF34-2E41-A9DD-C772D31619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78020E4-F033-AF4D-BCD7-FDDECCD2BF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400F55B-0C16-7D48-B4B0-C8932B2B7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1E61-6CD9-3843-9D11-C72B21C71F31}" type="datetimeFigureOut">
              <a:rPr lang="fr-FR" smtClean="0"/>
              <a:t>21/12/2018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21A1F8E-D3B0-7648-8DBF-116B8F2B1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E8F1FD1-802E-E54D-AE61-D447A9AE3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35AA-2129-BC46-B216-3D8A43F1BC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5204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8D3DFFC-0B92-384D-9852-696828E9F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D16815A-36AE-5E43-957F-B9AC134A35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9F39EF2-8B98-E24E-AD14-9255BD1DD6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31E61-6CD9-3843-9D11-C72B21C71F31}" type="datetimeFigureOut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C09E04-E3F9-244A-91A7-AB463A9B07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4D02138-8D37-1E48-B867-97F8D160ED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435AA-2129-BC46-B216-3D8A43F1BC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8502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7" Type="http://schemas.openxmlformats.org/officeDocument/2006/relationships/image" Target="../media/image37.jp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jpg"/><Relationship Id="rId5" Type="http://schemas.openxmlformats.org/officeDocument/2006/relationships/image" Target="../media/image35.jpg"/><Relationship Id="rId4" Type="http://schemas.openxmlformats.org/officeDocument/2006/relationships/image" Target="../media/image3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sv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A3A78FD-0824-6440-8F62-1D4C66C97C6F}"/>
              </a:ext>
            </a:extLst>
          </p:cNvPr>
          <p:cNvSpPr/>
          <p:nvPr/>
        </p:nvSpPr>
        <p:spPr>
          <a:xfrm>
            <a:off x="0" y="4501662"/>
            <a:ext cx="12192000" cy="23563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3BF309-64DC-9A44-BE71-B3CCDEC00EF8}"/>
              </a:ext>
            </a:extLst>
          </p:cNvPr>
          <p:cNvSpPr/>
          <p:nvPr/>
        </p:nvSpPr>
        <p:spPr>
          <a:xfrm>
            <a:off x="2286000" y="3745523"/>
            <a:ext cx="7561385" cy="1477108"/>
          </a:xfrm>
          <a:prstGeom prst="rect">
            <a:avLst/>
          </a:prstGeom>
          <a:solidFill>
            <a:schemeClr val="bg1"/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Espace réservé du contenu 4">
            <a:extLst>
              <a:ext uri="{FF2B5EF4-FFF2-40B4-BE49-F238E27FC236}">
                <a16:creationId xmlns:a16="http://schemas.microsoft.com/office/drawing/2014/main" id="{FF660652-6B8C-D444-9F8F-09A89589B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541" y="1305849"/>
            <a:ext cx="10596917" cy="1192154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31B48AD5-946C-204C-B424-A118C6476B28}"/>
              </a:ext>
            </a:extLst>
          </p:cNvPr>
          <p:cNvSpPr txBox="1"/>
          <p:nvPr/>
        </p:nvSpPr>
        <p:spPr>
          <a:xfrm>
            <a:off x="3841897" y="4147719"/>
            <a:ext cx="45082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>
                <a:solidFill>
                  <a:srgbClr val="DC2F1A"/>
                </a:solidFill>
              </a:rPr>
              <a:t>Partiels 2018 - 2019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A984E3B-823D-0A41-9FB9-5DD62CC26A08}"/>
              </a:ext>
            </a:extLst>
          </p:cNvPr>
          <p:cNvSpPr txBox="1"/>
          <p:nvPr/>
        </p:nvSpPr>
        <p:spPr>
          <a:xfrm>
            <a:off x="797541" y="5974800"/>
            <a:ext cx="48697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Eliott MOREAU 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B150DF9-D506-8644-B539-D741C9E9BC30}"/>
              </a:ext>
            </a:extLst>
          </p:cNvPr>
          <p:cNvSpPr txBox="1"/>
          <p:nvPr/>
        </p:nvSpPr>
        <p:spPr>
          <a:xfrm>
            <a:off x="4768162" y="5974800"/>
            <a:ext cx="2655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Coline BOULARD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754A2591-476C-B44B-9AEE-121D4814DAF7}"/>
              </a:ext>
            </a:extLst>
          </p:cNvPr>
          <p:cNvSpPr txBox="1"/>
          <p:nvPr/>
        </p:nvSpPr>
        <p:spPr>
          <a:xfrm>
            <a:off x="8998588" y="5974800"/>
            <a:ext cx="23958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Thibault MERY</a:t>
            </a:r>
          </a:p>
        </p:txBody>
      </p:sp>
      <p:pic>
        <p:nvPicPr>
          <p:cNvPr id="12" name="Image 11" descr="Une image contenant fleur&#10;&#10;&#10;&#10;Description générée automatiquement">
            <a:extLst>
              <a:ext uri="{FF2B5EF4-FFF2-40B4-BE49-F238E27FC236}">
                <a16:creationId xmlns:a16="http://schemas.microsoft.com/office/drawing/2014/main" id="{EC4B709B-3BF9-0D4C-B1F0-DBE17C51F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885" y="4325399"/>
            <a:ext cx="6798024" cy="3822022"/>
          </a:xfrm>
          <a:prstGeom prst="rect">
            <a:avLst/>
          </a:prstGeom>
        </p:spPr>
      </p:pic>
      <p:pic>
        <p:nvPicPr>
          <p:cNvPr id="13" name="Image 12" descr="Une image contenant fleur&#10;&#10;&#10;&#10;Description générée automatiquement">
            <a:extLst>
              <a:ext uri="{FF2B5EF4-FFF2-40B4-BE49-F238E27FC236}">
                <a16:creationId xmlns:a16="http://schemas.microsoft.com/office/drawing/2014/main" id="{E024EDD6-2FEB-A346-9EB5-905C88F28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1726" y="4484077"/>
            <a:ext cx="6798024" cy="3822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396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personne, intérieur, téléphone mobile, tenant&#10;&#10;&#10;&#10;Description générée automatiquement">
            <a:extLst>
              <a:ext uri="{FF2B5EF4-FFF2-40B4-BE49-F238E27FC236}">
                <a16:creationId xmlns:a16="http://schemas.microsoft.com/office/drawing/2014/main" id="{1824E545-F3F8-A349-A8AE-67A315D52A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90" r="1065" b="-1"/>
          <a:stretch/>
        </p:blipFill>
        <p:spPr>
          <a:xfrm>
            <a:off x="0" y="-768644"/>
            <a:ext cx="13558476" cy="7626644"/>
          </a:xfrm>
          <a:prstGeom prst="rect">
            <a:avLst/>
          </a:prstGeom>
        </p:spPr>
      </p:pic>
      <p:sp>
        <p:nvSpPr>
          <p:cNvPr id="32" name="Rectangle 16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7890DE6-0B76-9944-80F2-E2EF1FF21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L’effet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3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déclencheur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5232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525F9D-61C0-4C08-A331-92A33B0D0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934" y="224701"/>
            <a:ext cx="6586491" cy="1286160"/>
          </a:xfrm>
        </p:spPr>
        <p:txBody>
          <a:bodyPr anchor="b">
            <a:normAutofit/>
          </a:bodyPr>
          <a:lstStyle/>
          <a:p>
            <a:r>
              <a:rPr lang="fr-FR" dirty="0"/>
              <a:t>Intégration web</a:t>
            </a:r>
          </a:p>
        </p:txBody>
      </p:sp>
      <p:pic>
        <p:nvPicPr>
          <p:cNvPr id="7" name="Espace réservé du contenu 3">
            <a:extLst>
              <a:ext uri="{FF2B5EF4-FFF2-40B4-BE49-F238E27FC236}">
                <a16:creationId xmlns:a16="http://schemas.microsoft.com/office/drawing/2014/main" id="{A4D452D0-0A70-48A8-A4B3-5D7D96E2C8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47" r="1" b="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CF8C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916611-8C03-4F1D-B225-2096EBE8F8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4890" y="2217461"/>
            <a:ext cx="6070177" cy="1415025"/>
          </a:xfrm>
        </p:spPr>
        <p:txBody>
          <a:bodyPr>
            <a:normAutofit/>
          </a:bodyPr>
          <a:lstStyle/>
          <a:p>
            <a:r>
              <a:rPr lang="fr-FR" sz="2000" dirty="0">
                <a:solidFill>
                  <a:srgbClr val="000000"/>
                </a:solidFill>
              </a:rPr>
              <a:t>HTML / CSS / PHP / MySQL (base de données)</a:t>
            </a:r>
          </a:p>
          <a:p>
            <a:r>
              <a:rPr lang="fr-FR" sz="2000" dirty="0">
                <a:solidFill>
                  <a:srgbClr val="000000"/>
                </a:solidFill>
              </a:rPr>
              <a:t>Cryptage des données</a:t>
            </a:r>
          </a:p>
          <a:p>
            <a:endParaRPr lang="en-US" sz="2000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C055F10-5788-4D51-8339-33F4C84D7A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4539" y="2360532"/>
            <a:ext cx="3162569" cy="968862"/>
          </a:xfrm>
          <a:prstGeom prst="rect">
            <a:avLst/>
          </a:prstGeom>
        </p:spPr>
      </p:pic>
      <p:pic>
        <p:nvPicPr>
          <p:cNvPr id="11" name="Espace réservé du contenu 3">
            <a:extLst>
              <a:ext uri="{FF2B5EF4-FFF2-40B4-BE49-F238E27FC236}">
                <a16:creationId xmlns:a16="http://schemas.microsoft.com/office/drawing/2014/main" id="{60E017B5-694A-442B-AA6A-7A49D4D2CD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5590" y="3329394"/>
            <a:ext cx="7556410" cy="352860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5825A4D-96C0-4124-AAD5-744E3013663C}"/>
              </a:ext>
            </a:extLst>
          </p:cNvPr>
          <p:cNvSpPr/>
          <p:nvPr/>
        </p:nvSpPr>
        <p:spPr>
          <a:xfrm>
            <a:off x="5182178" y="1510862"/>
            <a:ext cx="34668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000000"/>
                </a:solidFill>
              </a:rPr>
              <a:t>Langage de programmation utilisés</a:t>
            </a:r>
          </a:p>
        </p:txBody>
      </p:sp>
    </p:spTree>
    <p:extLst>
      <p:ext uri="{BB962C8B-B14F-4D97-AF65-F5344CB8AC3E}">
        <p14:creationId xmlns:p14="http://schemas.microsoft.com/office/powerpoint/2010/main" val="3335809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51C2B83-7FC9-47C2-868E-BC80BAC91F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/>
          </a:blip>
          <a:srcRect t="5433" b="456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92CBA31-BBE0-41EB-BC44-8E50D8B1D90E}"/>
              </a:ext>
            </a:extLst>
          </p:cNvPr>
          <p:cNvSpPr txBox="1"/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1200 </a:t>
            </a:r>
            <a:r>
              <a:rPr lang="en-US" sz="6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lignes</a:t>
            </a:r>
            <a:r>
              <a:rPr lang="en-US" sz="6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CSS</a:t>
            </a:r>
          </a:p>
        </p:txBody>
      </p:sp>
    </p:spTree>
    <p:extLst>
      <p:ext uri="{BB962C8B-B14F-4D97-AF65-F5344CB8AC3E}">
        <p14:creationId xmlns:p14="http://schemas.microsoft.com/office/powerpoint/2010/main" val="13037639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2922D66-2E85-426E-A8DA-D656013FF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535390"/>
            <a:ext cx="5576709" cy="532260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D2DFA88-4291-E148-B273-20086FD68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396" y="0"/>
            <a:ext cx="3651467" cy="1676603"/>
          </a:xfrm>
        </p:spPr>
        <p:txBody>
          <a:bodyPr>
            <a:normAutofit/>
          </a:bodyPr>
          <a:lstStyle/>
          <a:p>
            <a:pPr algn="ctr"/>
            <a:r>
              <a:rPr lang="fr-FR" sz="3400" dirty="0"/>
              <a:t>PHP correspondant au formulaire d’inscription 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DE467C4-3E89-4199-991C-22D75F26D2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3370" b="1"/>
          <a:stretch/>
        </p:blipFill>
        <p:spPr>
          <a:xfrm>
            <a:off x="5576711" y="0"/>
            <a:ext cx="6615289" cy="685800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9649768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FBA190-BB14-524F-B71D-72F13E796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5229" y="4918104"/>
            <a:ext cx="4318359" cy="6432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Nouvelles </a:t>
            </a:r>
            <a:r>
              <a:rPr lang="en-US" sz="3700" dirty="0" err="1"/>
              <a:t>ma</a:t>
            </a: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quettes</a:t>
            </a:r>
            <a:endParaRPr lang="en-US" sz="37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Image 10" descr="Une image contenant capture d’écran&#10;&#10;&#10;&#10;Description générée automatiquement">
            <a:extLst>
              <a:ext uri="{FF2B5EF4-FFF2-40B4-BE49-F238E27FC236}">
                <a16:creationId xmlns:a16="http://schemas.microsoft.com/office/drawing/2014/main" id="{A578E9E8-F33E-4546-9B44-452D0F9C57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26086"/>
          <a:stretch/>
        </p:blipFill>
        <p:spPr>
          <a:xfrm>
            <a:off x="1246572" y="10"/>
            <a:ext cx="3913632" cy="2285224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</p:spPr>
      </p:pic>
      <p:pic>
        <p:nvPicPr>
          <p:cNvPr id="50" name="Espace réservé du contenu 4" descr="Une image contenant capture d’écran&#10;&#10;&#10;&#10;Description générée automatiquement">
            <a:extLst>
              <a:ext uri="{FF2B5EF4-FFF2-40B4-BE49-F238E27FC236}">
                <a16:creationId xmlns:a16="http://schemas.microsoft.com/office/drawing/2014/main" id="{AF5E1A60-C006-9B48-B9FB-E52B2958B5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9361" r="1" b="25837"/>
          <a:stretch/>
        </p:blipFill>
        <p:spPr>
          <a:xfrm>
            <a:off x="-1" y="2288330"/>
            <a:ext cx="3564638" cy="4569668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</p:spPr>
      </p:pic>
      <p:sp>
        <p:nvSpPr>
          <p:cNvPr id="29" name="Oval 28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29207" y="303879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20267F5-D4E6-477A-A590-81F2ABD1B8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5109" y="2382976"/>
            <a:ext cx="1920240" cy="1920240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Image 6" descr="Une image contenant capture d’écran&#10;&#10;&#10;&#10;Description générée automatiquement">
            <a:extLst>
              <a:ext uri="{FF2B5EF4-FFF2-40B4-BE49-F238E27FC236}">
                <a16:creationId xmlns:a16="http://schemas.microsoft.com/office/drawing/2014/main" id="{D2743E51-9265-A34A-9A87-3D9CB7E9E2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50" r="-1" b="-1"/>
          <a:stretch/>
        </p:blipFill>
        <p:spPr>
          <a:xfrm>
            <a:off x="3749701" y="2547568"/>
            <a:ext cx="1591056" cy="1591056"/>
          </a:xfrm>
          <a:custGeom>
            <a:avLst/>
            <a:gdLst>
              <a:gd name="connsiteX0" fmla="*/ 795528 w 1591056"/>
              <a:gd name="connsiteY0" fmla="*/ 0 h 1591056"/>
              <a:gd name="connsiteX1" fmla="*/ 1591056 w 1591056"/>
              <a:gd name="connsiteY1" fmla="*/ 795528 h 1591056"/>
              <a:gd name="connsiteX2" fmla="*/ 795528 w 1591056"/>
              <a:gd name="connsiteY2" fmla="*/ 1591056 h 1591056"/>
              <a:gd name="connsiteX3" fmla="*/ 0 w 1591056"/>
              <a:gd name="connsiteY3" fmla="*/ 795528 h 1591056"/>
              <a:gd name="connsiteX4" fmla="*/ 795528 w 1591056"/>
              <a:gd name="connsiteY4" fmla="*/ 0 h 1591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1056" h="1591056">
                <a:moveTo>
                  <a:pt x="795528" y="0"/>
                </a:moveTo>
                <a:cubicBezTo>
                  <a:pt x="1234886" y="0"/>
                  <a:pt x="1591056" y="356170"/>
                  <a:pt x="1591056" y="795528"/>
                </a:cubicBezTo>
                <a:cubicBezTo>
                  <a:pt x="1591056" y="1234886"/>
                  <a:pt x="1234886" y="1591056"/>
                  <a:pt x="795528" y="1591056"/>
                </a:cubicBezTo>
                <a:cubicBezTo>
                  <a:pt x="356170" y="1591056"/>
                  <a:pt x="0" y="1234886"/>
                  <a:pt x="0" y="795528"/>
                </a:cubicBezTo>
                <a:cubicBezTo>
                  <a:pt x="0" y="356170"/>
                  <a:pt x="356170" y="0"/>
                  <a:pt x="795528" y="0"/>
                </a:cubicBezTo>
                <a:close/>
              </a:path>
            </a:pathLst>
          </a:custGeom>
        </p:spPr>
      </p:pic>
      <p:pic>
        <p:nvPicPr>
          <p:cNvPr id="16" name="Image 15" descr="Une image contenant capture d’écran&#10;&#10;&#10;&#10;Description générée automatiquement">
            <a:extLst>
              <a:ext uri="{FF2B5EF4-FFF2-40B4-BE49-F238E27FC236}">
                <a16:creationId xmlns:a16="http://schemas.microsoft.com/office/drawing/2014/main" id="{4174F9FF-8C85-A440-8EFC-5C58FBE9037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0998" b="-3"/>
          <a:stretch/>
        </p:blipFill>
        <p:spPr>
          <a:xfrm>
            <a:off x="5593799" y="468471"/>
            <a:ext cx="2852928" cy="2852928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</p:spPr>
      </p:pic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2"/>
            <a:ext cx="3439432" cy="3550083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" name="Image 19" descr="Une image contenant capture d’écran&#10;&#10;&#10;&#10;Description générée automatiquement">
            <a:extLst>
              <a:ext uri="{FF2B5EF4-FFF2-40B4-BE49-F238E27FC236}">
                <a16:creationId xmlns:a16="http://schemas.microsoft.com/office/drawing/2014/main" id="{5C3AD169-EE6B-CD47-9D4C-8A5D680804A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9584" r="-3" b="18983"/>
          <a:stretch/>
        </p:blipFill>
        <p:spPr>
          <a:xfrm>
            <a:off x="8918761" y="-4330"/>
            <a:ext cx="3273238" cy="3383891"/>
          </a:xfrm>
          <a:custGeom>
            <a:avLst/>
            <a:gdLst>
              <a:gd name="connsiteX0" fmla="*/ 122841 w 3273238"/>
              <a:gd name="connsiteY0" fmla="*/ 0 h 3383891"/>
              <a:gd name="connsiteX1" fmla="*/ 3273238 w 3273238"/>
              <a:gd name="connsiteY1" fmla="*/ 0 h 3383891"/>
              <a:gd name="connsiteX2" fmla="*/ 3273238 w 3273238"/>
              <a:gd name="connsiteY2" fmla="*/ 3291335 h 3383891"/>
              <a:gd name="connsiteX3" fmla="*/ 3118338 w 3273238"/>
              <a:gd name="connsiteY3" fmla="*/ 3331164 h 3383891"/>
              <a:gd name="connsiteX4" fmla="*/ 2595295 w 3273238"/>
              <a:gd name="connsiteY4" fmla="*/ 3383891 h 3383891"/>
              <a:gd name="connsiteX5" fmla="*/ 0 w 3273238"/>
              <a:gd name="connsiteY5" fmla="*/ 788596 h 3383891"/>
              <a:gd name="connsiteX6" fmla="*/ 116679 w 3273238"/>
              <a:gd name="connsiteY6" fmla="*/ 16835 h 338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</p:spPr>
      </p:pic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99331" y="3907418"/>
            <a:ext cx="2992669" cy="2950582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Image 13" descr="Une image contenant capture d’écran&#10;&#10;&#10;&#10;Description générée automatiquement">
            <a:extLst>
              <a:ext uri="{FF2B5EF4-FFF2-40B4-BE49-F238E27FC236}">
                <a16:creationId xmlns:a16="http://schemas.microsoft.com/office/drawing/2014/main" id="{14C1E1D6-790E-154F-8915-0642DC621CF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8481" r="-1" b="-1"/>
          <a:stretch/>
        </p:blipFill>
        <p:spPr>
          <a:xfrm>
            <a:off x="9363238" y="4071322"/>
            <a:ext cx="2828765" cy="2786678"/>
          </a:xfrm>
          <a:custGeom>
            <a:avLst/>
            <a:gdLst>
              <a:gd name="connsiteX0" fmla="*/ 1888236 w 2828765"/>
              <a:gd name="connsiteY0" fmla="*/ 0 h 2786678"/>
              <a:gd name="connsiteX1" fmla="*/ 2788281 w 2828765"/>
              <a:gd name="connsiteY1" fmla="*/ 227900 h 2786678"/>
              <a:gd name="connsiteX2" fmla="*/ 2828765 w 2828765"/>
              <a:gd name="connsiteY2" fmla="*/ 252495 h 2786678"/>
              <a:gd name="connsiteX3" fmla="*/ 2828765 w 2828765"/>
              <a:gd name="connsiteY3" fmla="*/ 2786678 h 2786678"/>
              <a:gd name="connsiteX4" fmla="*/ 227128 w 2828765"/>
              <a:gd name="connsiteY4" fmla="*/ 2786678 h 2786678"/>
              <a:gd name="connsiteX5" fmla="*/ 148387 w 2828765"/>
              <a:gd name="connsiteY5" fmla="*/ 2623223 h 2786678"/>
              <a:gd name="connsiteX6" fmla="*/ 0 w 2828765"/>
              <a:gd name="connsiteY6" fmla="*/ 1888236 h 2786678"/>
              <a:gd name="connsiteX7" fmla="*/ 1888236 w 2828765"/>
              <a:gd name="connsiteY7" fmla="*/ 0 h 278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864213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F6CDC51-8D27-4BF4-AB33-7D5905E80D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08905" y="3726"/>
            <a:ext cx="648309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4FB90F3-DFB9-42D4-B851-120249962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166E139-A51E-4BAB-BD03-28634DA3C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48" y="352934"/>
            <a:ext cx="5784048" cy="1454051"/>
          </a:xfrm>
        </p:spPr>
        <p:txBody>
          <a:bodyPr>
            <a:normAutofit/>
          </a:bodyPr>
          <a:lstStyle/>
          <a:p>
            <a:r>
              <a:rPr lang="fr-FR" sz="4800" dirty="0">
                <a:solidFill>
                  <a:srgbClr val="000000"/>
                </a:solidFill>
              </a:rPr>
              <a:t>Applications utilisées</a:t>
            </a:r>
          </a:p>
        </p:txBody>
      </p:sp>
      <p:sp>
        <p:nvSpPr>
          <p:cNvPr id="16" name="Freeform 60">
            <a:extLst>
              <a:ext uri="{FF2B5EF4-FFF2-40B4-BE49-F238E27FC236}">
                <a16:creationId xmlns:a16="http://schemas.microsoft.com/office/drawing/2014/main" id="{DF4CE22F-8463-44F2-BE50-65D9B503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8720" y="0"/>
            <a:ext cx="3762182" cy="2258435"/>
          </a:xfrm>
          <a:custGeom>
            <a:avLst/>
            <a:gdLst>
              <a:gd name="connsiteX0" fmla="*/ 39946 w 3960192"/>
              <a:gd name="connsiteY0" fmla="*/ 0 h 2377300"/>
              <a:gd name="connsiteX1" fmla="*/ 3920247 w 3960192"/>
              <a:gd name="connsiteY1" fmla="*/ 0 h 2377300"/>
              <a:gd name="connsiteX2" fmla="*/ 3949969 w 3960192"/>
              <a:gd name="connsiteY2" fmla="*/ 194751 h 2377300"/>
              <a:gd name="connsiteX3" fmla="*/ 3960192 w 3960192"/>
              <a:gd name="connsiteY3" fmla="*/ 397204 h 2377300"/>
              <a:gd name="connsiteX4" fmla="*/ 1980096 w 3960192"/>
              <a:gd name="connsiteY4" fmla="*/ 2377300 h 2377300"/>
              <a:gd name="connsiteX5" fmla="*/ 0 w 3960192"/>
              <a:gd name="connsiteY5" fmla="*/ 397204 h 2377300"/>
              <a:gd name="connsiteX6" fmla="*/ 10224 w 3960192"/>
              <a:gd name="connsiteY6" fmla="*/ 194751 h 2377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0192" h="2377300">
                <a:moveTo>
                  <a:pt x="39946" y="0"/>
                </a:moveTo>
                <a:lnTo>
                  <a:pt x="3920247" y="0"/>
                </a:lnTo>
                <a:lnTo>
                  <a:pt x="3949969" y="194751"/>
                </a:lnTo>
                <a:cubicBezTo>
                  <a:pt x="3956729" y="261316"/>
                  <a:pt x="3960192" y="328856"/>
                  <a:pt x="3960192" y="397204"/>
                </a:cubicBezTo>
                <a:cubicBezTo>
                  <a:pt x="3960192" y="1490781"/>
                  <a:pt x="3073673" y="2377300"/>
                  <a:pt x="1980096" y="2377300"/>
                </a:cubicBezTo>
                <a:cubicBezTo>
                  <a:pt x="886519" y="2377300"/>
                  <a:pt x="0" y="1490781"/>
                  <a:pt x="0" y="397204"/>
                </a:cubicBezTo>
                <a:cubicBezTo>
                  <a:pt x="0" y="328856"/>
                  <a:pt x="3463" y="261316"/>
                  <a:pt x="10224" y="194751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49C3AA8-62BF-4E5C-9335-05A9EFD5267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/>
          </a:blip>
          <a:srcRect r="-1" b="232"/>
          <a:stretch/>
        </p:blipFill>
        <p:spPr>
          <a:xfrm>
            <a:off x="7273148" y="352934"/>
            <a:ext cx="2393326" cy="1193874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3337097-BAA5-42CF-AE30-D0D95BA15C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180" y="1791814"/>
            <a:ext cx="5145024" cy="1649238"/>
          </a:xfrm>
        </p:spPr>
        <p:txBody>
          <a:bodyPr anchor="ctr">
            <a:normAutofit/>
          </a:bodyPr>
          <a:lstStyle/>
          <a:p>
            <a:r>
              <a:rPr lang="fr-FR" sz="2000" dirty="0">
                <a:solidFill>
                  <a:srgbClr val="000000"/>
                </a:solidFill>
              </a:rPr>
              <a:t>Trello (Ce qui est à faire, ce qui est en cours, terminé et nos idées bonus).</a:t>
            </a:r>
          </a:p>
          <a:p>
            <a:r>
              <a:rPr lang="fr-FR" sz="2000" dirty="0">
                <a:solidFill>
                  <a:srgbClr val="000000"/>
                </a:solidFill>
              </a:rPr>
              <a:t>Slack (Partage des fichiers).</a:t>
            </a:r>
          </a:p>
          <a:p>
            <a:r>
              <a:rPr lang="fr-FR" sz="2000" dirty="0" err="1">
                <a:solidFill>
                  <a:srgbClr val="000000"/>
                </a:solidFill>
              </a:rPr>
              <a:t>After</a:t>
            </a:r>
            <a:r>
              <a:rPr lang="fr-FR" sz="2000" dirty="0">
                <a:solidFill>
                  <a:srgbClr val="000000"/>
                </a:solidFill>
              </a:rPr>
              <a:t> </a:t>
            </a:r>
            <a:r>
              <a:rPr lang="fr-FR" sz="2000" dirty="0" err="1">
                <a:solidFill>
                  <a:srgbClr val="000000"/>
                </a:solidFill>
              </a:rPr>
              <a:t>effect</a:t>
            </a:r>
            <a:r>
              <a:rPr lang="fr-FR" sz="2000" dirty="0">
                <a:solidFill>
                  <a:srgbClr val="000000"/>
                </a:solidFill>
              </a:rPr>
              <a:t> (Tutoriel vidéo)</a:t>
            </a:r>
          </a:p>
          <a:p>
            <a:endParaRPr lang="fr-FR" sz="2000" dirty="0">
              <a:solidFill>
                <a:srgbClr val="000000"/>
              </a:solidFill>
            </a:endParaRPr>
          </a:p>
        </p:txBody>
      </p:sp>
      <p:sp>
        <p:nvSpPr>
          <p:cNvPr id="18" name="Freeform 67">
            <a:extLst>
              <a:ext uri="{FF2B5EF4-FFF2-40B4-BE49-F238E27FC236}">
                <a16:creationId xmlns:a16="http://schemas.microsoft.com/office/drawing/2014/main" id="{3FA1383B-2709-4E36-8FF8-7A737213B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57503" y="3006774"/>
            <a:ext cx="4734497" cy="3851226"/>
          </a:xfrm>
          <a:custGeom>
            <a:avLst/>
            <a:gdLst>
              <a:gd name="connsiteX0" fmla="*/ 2718646 w 4647408"/>
              <a:gd name="connsiteY0" fmla="*/ 0 h 3780384"/>
              <a:gd name="connsiteX1" fmla="*/ 4641019 w 4647408"/>
              <a:gd name="connsiteY1" fmla="*/ 796273 h 3780384"/>
              <a:gd name="connsiteX2" fmla="*/ 4647408 w 4647408"/>
              <a:gd name="connsiteY2" fmla="*/ 803303 h 3780384"/>
              <a:gd name="connsiteX3" fmla="*/ 4647408 w 4647408"/>
              <a:gd name="connsiteY3" fmla="*/ 3780384 h 3780384"/>
              <a:gd name="connsiteX4" fmla="*/ 215340 w 4647408"/>
              <a:gd name="connsiteY4" fmla="*/ 3780384 h 3780384"/>
              <a:gd name="connsiteX5" fmla="*/ 213645 w 4647408"/>
              <a:gd name="connsiteY5" fmla="*/ 3776866 h 3780384"/>
              <a:gd name="connsiteX6" fmla="*/ 0 w 4647408"/>
              <a:gd name="connsiteY6" fmla="*/ 2718646 h 3780384"/>
              <a:gd name="connsiteX7" fmla="*/ 2718646 w 4647408"/>
              <a:gd name="connsiteY7" fmla="*/ 0 h 3780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47408" h="3780384">
                <a:moveTo>
                  <a:pt x="2718646" y="0"/>
                </a:moveTo>
                <a:cubicBezTo>
                  <a:pt x="3469379" y="0"/>
                  <a:pt x="4149041" y="304295"/>
                  <a:pt x="4641019" y="796273"/>
                </a:cubicBezTo>
                <a:lnTo>
                  <a:pt x="4647408" y="803303"/>
                </a:lnTo>
                <a:lnTo>
                  <a:pt x="4647408" y="3780384"/>
                </a:lnTo>
                <a:lnTo>
                  <a:pt x="215340" y="3780384"/>
                </a:lnTo>
                <a:lnTo>
                  <a:pt x="213645" y="3776866"/>
                </a:lnTo>
                <a:cubicBezTo>
                  <a:pt x="76074" y="3451612"/>
                  <a:pt x="0" y="3094013"/>
                  <a:pt x="0" y="2718646"/>
                </a:cubicBezTo>
                <a:cubicBezTo>
                  <a:pt x="0" y="1217179"/>
                  <a:pt x="1217179" y="0"/>
                  <a:pt x="271864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7D5A2F5-3016-4EFC-95C2-57B51D965AF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/>
          </a:blip>
          <a:srcRect t="5409" r="2" b="10008"/>
          <a:stretch/>
        </p:blipFill>
        <p:spPr>
          <a:xfrm>
            <a:off x="7698050" y="5078760"/>
            <a:ext cx="3428850" cy="1703916"/>
          </a:xfrm>
          <a:prstGeom prst="rect">
            <a:avLst/>
          </a:prstGeom>
        </p:spPr>
      </p:pic>
      <p:sp>
        <p:nvSpPr>
          <p:cNvPr id="31" name="Titre 1">
            <a:extLst>
              <a:ext uri="{FF2B5EF4-FFF2-40B4-BE49-F238E27FC236}">
                <a16:creationId xmlns:a16="http://schemas.microsoft.com/office/drawing/2014/main" id="{479442DD-2B44-4809-8A93-DFFA53367A23}"/>
              </a:ext>
            </a:extLst>
          </p:cNvPr>
          <p:cNvSpPr txBox="1">
            <a:spLocks/>
          </p:cNvSpPr>
          <p:nvPr/>
        </p:nvSpPr>
        <p:spPr>
          <a:xfrm>
            <a:off x="244369" y="3289237"/>
            <a:ext cx="5784048" cy="1454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fr-FR" sz="4800" dirty="0">
              <a:solidFill>
                <a:srgbClr val="000000"/>
              </a:solidFill>
            </a:endParaRPr>
          </a:p>
        </p:txBody>
      </p:sp>
      <p:pic>
        <p:nvPicPr>
          <p:cNvPr id="24" name="Image 23" descr="Une image contenant table, intérieur&#10;&#10;Description générée avec un niveau de confiance élevé">
            <a:extLst>
              <a:ext uri="{FF2B5EF4-FFF2-40B4-BE49-F238E27FC236}">
                <a16:creationId xmlns:a16="http://schemas.microsoft.com/office/drawing/2014/main" id="{5375C806-87C4-43BF-AA43-83665E347C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05929" y="2928865"/>
            <a:ext cx="2803112" cy="2803112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A8BFF6B0-7160-4D8E-9358-6935FC8C97D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334" y="3341681"/>
            <a:ext cx="5463666" cy="3208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0521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1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Espace réservé du contenu 4">
            <a:extLst>
              <a:ext uri="{FF2B5EF4-FFF2-40B4-BE49-F238E27FC236}">
                <a16:creationId xmlns:a16="http://schemas.microsoft.com/office/drawing/2014/main" id="{8245EB7F-B3C0-8346-9AFD-0EB2D6FD40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9639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90CCE1E-E8EE-5245-A908-7D795E119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0" y="2766218"/>
            <a:ext cx="3654788" cy="1325563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Motion design </a:t>
            </a:r>
          </a:p>
        </p:txBody>
      </p:sp>
      <p:graphicFrame>
        <p:nvGraphicFramePr>
          <p:cNvPr id="6" name="Espace réservé du contenu 5">
            <a:extLst>
              <a:ext uri="{FF2B5EF4-FFF2-40B4-BE49-F238E27FC236}">
                <a16:creationId xmlns:a16="http://schemas.microsoft.com/office/drawing/2014/main" id="{794C685E-4280-7C4D-9966-30C19AC416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5494016"/>
              </p:ext>
            </p:extLst>
          </p:nvPr>
        </p:nvGraphicFramePr>
        <p:xfrm>
          <a:off x="702734" y="4437758"/>
          <a:ext cx="6519862" cy="22185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329279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DD246A-0795-3944-84DD-361168FD0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062787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Présentation</a:t>
            </a:r>
            <a:r>
              <a:rPr lang="en-US" sz="5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du site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Espace réservé du contenu 4">
            <a:extLst>
              <a:ext uri="{FF2B5EF4-FFF2-40B4-BE49-F238E27FC236}">
                <a16:creationId xmlns:a16="http://schemas.microsoft.com/office/drawing/2014/main" id="{F3AE86FA-7525-054F-8529-B5A01FD6F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092" y="857116"/>
            <a:ext cx="5703272" cy="641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6534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6EE3612-F5F5-0A40-9A45-DF5DC55F0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Ce qu’il nous reste à faire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Diagramme 6">
            <a:extLst>
              <a:ext uri="{FF2B5EF4-FFF2-40B4-BE49-F238E27FC236}">
                <a16:creationId xmlns:a16="http://schemas.microsoft.com/office/drawing/2014/main" id="{3FEBB045-D2D8-A149-9957-28D1069E19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15903717"/>
              </p:ext>
            </p:extLst>
          </p:nvPr>
        </p:nvGraphicFramePr>
        <p:xfrm>
          <a:off x="3048000" y="2551837"/>
          <a:ext cx="6096000" cy="1754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010118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4801AD6-2487-4D5F-AE18-AA90FF8EB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2936556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rgbClr val="000000"/>
                </a:solidFill>
              </a:rPr>
              <a:t>Nos ressentis durant le projet</a:t>
            </a: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484ECE6-9501-426B-B087-604AFAB895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635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18BC33E-E466-F445-8186-FE0E6BBC8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7236" y="1522292"/>
            <a:ext cx="2337527" cy="58302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200" dirty="0" err="1">
                <a:solidFill>
                  <a:srgbClr val="FFFFFF"/>
                </a:solidFill>
              </a:rPr>
              <a:t>C’est</a:t>
            </a:r>
            <a:r>
              <a:rPr lang="en-US" sz="3200" dirty="0">
                <a:solidFill>
                  <a:srgbClr val="FFFFFF"/>
                </a:solidFill>
              </a:rPr>
              <a:t> quoi ?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F21CAEFA-F56B-2F4C-96E8-F4BC15F158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23353" y="691032"/>
            <a:ext cx="4785849" cy="53840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D602836-A536-EC42-B2E4-E8B313983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028" y="3740018"/>
            <a:ext cx="1434050" cy="1371235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45BE6F5E-62B6-8E4A-95F3-6360B4361C43}"/>
              </a:ext>
            </a:extLst>
          </p:cNvPr>
          <p:cNvSpPr txBox="1"/>
          <p:nvPr/>
        </p:nvSpPr>
        <p:spPr>
          <a:xfrm>
            <a:off x="2233622" y="3948581"/>
            <a:ext cx="34731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Un gestionnaire de mots de passe</a:t>
            </a:r>
          </a:p>
        </p:txBody>
      </p:sp>
      <p:graphicFrame>
        <p:nvGraphicFramePr>
          <p:cNvPr id="22" name="Diagramme 21">
            <a:extLst>
              <a:ext uri="{FF2B5EF4-FFF2-40B4-BE49-F238E27FC236}">
                <a16:creationId xmlns:a16="http://schemas.microsoft.com/office/drawing/2014/main" id="{0496E4A7-9593-F641-AB9E-4D18A70372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7864137"/>
              </p:ext>
            </p:extLst>
          </p:nvPr>
        </p:nvGraphicFramePr>
        <p:xfrm>
          <a:off x="6525743" y="2734416"/>
          <a:ext cx="5034886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9687637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6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8" descr="Une image contenant silhouette&#10;&#10;Description générée avec un niveau de confiance très élevé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E3B27E8-B23D-4009-B652-D87C69E81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Merci de votre écoute !</a:t>
            </a:r>
          </a:p>
        </p:txBody>
      </p:sp>
    </p:spTree>
    <p:extLst>
      <p:ext uri="{BB962C8B-B14F-4D97-AF65-F5344CB8AC3E}">
        <p14:creationId xmlns:p14="http://schemas.microsoft.com/office/powerpoint/2010/main" val="3028032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FD291AC-9840-4603-B1D3-AF47D8A00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fr-FR">
                <a:solidFill>
                  <a:srgbClr val="FFFFFF"/>
                </a:solidFill>
              </a:rPr>
              <a:t>Réponses à notre questionnaire !</a:t>
            </a:r>
          </a:p>
        </p:txBody>
      </p:sp>
      <p:pic>
        <p:nvPicPr>
          <p:cNvPr id="11" name="Image 10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ED86C204-FB95-4657-9D3F-AE7C1DFDC9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6502"/>
          <a:stretch/>
        </p:blipFill>
        <p:spPr>
          <a:xfrm>
            <a:off x="6082111" y="170912"/>
            <a:ext cx="6082110" cy="3497978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6F7B2F98-8327-42F2-9723-705377AE20FB}"/>
              </a:ext>
            </a:extLst>
          </p:cNvPr>
          <p:cNvSpPr txBox="1"/>
          <p:nvPr/>
        </p:nvSpPr>
        <p:spPr>
          <a:xfrm>
            <a:off x="6287380" y="3567289"/>
            <a:ext cx="542995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/>
              <a:t>Quelques chiffres importants :</a:t>
            </a:r>
          </a:p>
          <a:p>
            <a:endParaRPr lang="fr-FR" u="sng" dirty="0"/>
          </a:p>
          <a:p>
            <a:pPr marL="285750" indent="-285750">
              <a:buFontTx/>
              <a:buChar char="-"/>
            </a:pPr>
            <a:r>
              <a:rPr lang="fr-FR" dirty="0"/>
              <a:t>21,4% notes sur portable.</a:t>
            </a:r>
          </a:p>
          <a:p>
            <a:pPr marL="285750" indent="-285750">
              <a:buFontTx/>
              <a:buChar char="-"/>
            </a:pPr>
            <a:r>
              <a:rPr lang="fr-FR" dirty="0"/>
              <a:t>14,3% notes sur papier.</a:t>
            </a:r>
          </a:p>
          <a:p>
            <a:pPr marL="285750" indent="-285750">
              <a:buFontTx/>
              <a:buChar char="-"/>
            </a:pPr>
            <a:r>
              <a:rPr lang="fr-FR" dirty="0"/>
              <a:t>28,6% utilisent le même mot de passe.</a:t>
            </a:r>
          </a:p>
          <a:p>
            <a:pPr marL="285750" indent="-285750">
              <a:buFontTx/>
              <a:buChar char="-"/>
            </a:pPr>
            <a:r>
              <a:rPr lang="fr-FR" dirty="0"/>
              <a:t>21,4% utilisent la fonction mot de passe oublié.</a:t>
            </a:r>
          </a:p>
          <a:p>
            <a:pPr marL="285750" indent="-285750">
              <a:buFontTx/>
              <a:buChar char="-"/>
            </a:pPr>
            <a:r>
              <a:rPr lang="fr-FR" dirty="0"/>
              <a:t>70% sont prêt a changer leur habitudes.</a:t>
            </a:r>
          </a:p>
          <a:p>
            <a:pPr marL="285750" indent="-285750">
              <a:buFontTx/>
              <a:buChar char="-"/>
            </a:pP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/>
              <a:t>Environ 3 à 6 mots de passe différents (10 à 15 max/personne).</a:t>
            </a:r>
          </a:p>
          <a:p>
            <a:endParaRPr lang="fr-FR" dirty="0"/>
          </a:p>
          <a:p>
            <a:endParaRPr lang="fr-FR" u="sng" dirty="0"/>
          </a:p>
          <a:p>
            <a:endParaRPr lang="fr-FR" u="sng" dirty="0"/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DFC2F2F5-36B8-4056-B2E7-E3C60B18F0C3}"/>
              </a:ext>
            </a:extLst>
          </p:cNvPr>
          <p:cNvSpPr/>
          <p:nvPr/>
        </p:nvSpPr>
        <p:spPr>
          <a:xfrm>
            <a:off x="8861778" y="-231696"/>
            <a:ext cx="1603022" cy="146755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2892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88A5E4-7568-47F3-9C54-EEB972F81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Etude de la concurrence</a:t>
            </a:r>
          </a:p>
        </p:txBody>
      </p:sp>
      <p:pic>
        <p:nvPicPr>
          <p:cNvPr id="10" name="officeArt object">
            <a:extLst>
              <a:ext uri="{FF2B5EF4-FFF2-40B4-BE49-F238E27FC236}">
                <a16:creationId xmlns:a16="http://schemas.microsoft.com/office/drawing/2014/main" id="{D1DCD5CB-5D64-4B88-958E-6E5EAF900F8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2374613" y="1690688"/>
            <a:ext cx="4102387" cy="2226400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10BE0C4E-C60F-4CE1-A768-F50D4C5AFF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1413" y="1609637"/>
            <a:ext cx="4102387" cy="2302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7" name="Rectangle 10">
            <a:extLst>
              <a:ext uri="{FF2B5EF4-FFF2-40B4-BE49-F238E27FC236}">
                <a16:creationId xmlns:a16="http://schemas.microsoft.com/office/drawing/2014/main" id="{72FE0016-FC43-4564-88A0-AF5794978A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605" y="2422248"/>
            <a:ext cx="1292440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fr-FR" altLang="fr-FR" sz="1600" b="1" i="0" u="sng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  <a:ea typeface="Arial Unicode MS"/>
                <a:cs typeface="Arial Unicode MS"/>
              </a:rPr>
              <a:t>LastPass</a:t>
            </a:r>
            <a:r>
              <a:rPr kumimoji="0" lang="fr-FR" altLang="fr-FR" sz="1600" b="1" i="0" u="sng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  <a:ea typeface="Arial Unicode MS"/>
                <a:cs typeface="Arial Unicode MS"/>
              </a:rPr>
              <a:t> :</a:t>
            </a:r>
            <a:endParaRPr kumimoji="0" lang="fr-FR" altLang="fr-FR" sz="2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12">
            <a:extLst>
              <a:ext uri="{FF2B5EF4-FFF2-40B4-BE49-F238E27FC236}">
                <a16:creationId xmlns:a16="http://schemas.microsoft.com/office/drawing/2014/main" id="{87D5BB06-9235-49C3-8A7E-85CC3A2664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69215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  <a:ea typeface="Arial Unicode MS"/>
                <a:cs typeface="Arial Unicode MS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61" name="officeArt object">
            <a:extLst>
              <a:ext uri="{FF2B5EF4-FFF2-40B4-BE49-F238E27FC236}">
                <a16:creationId xmlns:a16="http://schemas.microsoft.com/office/drawing/2014/main" id="{3425D884-D7F8-4548-893E-E7E4A0929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4613" y="4210704"/>
            <a:ext cx="4102387" cy="222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20" name="officeArt object">
            <a:extLst>
              <a:ext uri="{FF2B5EF4-FFF2-40B4-BE49-F238E27FC236}">
                <a16:creationId xmlns:a16="http://schemas.microsoft.com/office/drawing/2014/main" id="{7926E456-14F9-4760-B831-416418844E66}"/>
              </a:ext>
            </a:extLst>
          </p:cNvPr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251412" y="4210704"/>
            <a:ext cx="4102387" cy="2226400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21" name="Rectangle 10">
            <a:extLst>
              <a:ext uri="{FF2B5EF4-FFF2-40B4-BE49-F238E27FC236}">
                <a16:creationId xmlns:a16="http://schemas.microsoft.com/office/drawing/2014/main" id="{2E9A02EA-D17B-4DF8-ACE2-1E346EE691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605" y="5189182"/>
            <a:ext cx="1292440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fr-FR" altLang="fr-FR" sz="1600" b="1" i="0" u="sng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  <a:ea typeface="Arial Unicode MS"/>
                <a:cs typeface="Arial Unicode MS"/>
              </a:rPr>
              <a:t>DashLane</a:t>
            </a:r>
            <a:r>
              <a:rPr kumimoji="0" lang="fr-FR" altLang="fr-FR" sz="1600" b="1" i="0" u="sng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  <a:ea typeface="Arial Unicode MS"/>
                <a:cs typeface="Arial Unicode MS"/>
              </a:rPr>
              <a:t> :</a:t>
            </a:r>
            <a:endParaRPr kumimoji="0" lang="fr-FR" altLang="fr-FR" sz="2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2855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9AE2756-0FC4-4155-83E7-58AAAB63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689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12">
            <a:extLst>
              <a:ext uri="{FF2B5EF4-FFF2-40B4-BE49-F238E27FC236}">
                <a16:creationId xmlns:a16="http://schemas.microsoft.com/office/drawing/2014/main" id="{247AB924-1B87-43FC-B7C7-B112D5C51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56574AE-DB7D-4E3F-A0DB-9F5306EE2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Persona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6D88636-5EA4-414B-8A40-7F284B5FA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681" y="307731"/>
            <a:ext cx="2828327" cy="3997637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6649B182-DEA3-484D-849B-51D9E67BE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3230" y="307731"/>
            <a:ext cx="2838322" cy="3997637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18DC98F-4057-4645-B948-F604F39A9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534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5">
            <a:extLst>
              <a:ext uri="{FF2B5EF4-FFF2-40B4-BE49-F238E27FC236}">
                <a16:creationId xmlns:a16="http://schemas.microsoft.com/office/drawing/2014/main" id="{BD8B3740-A5CB-4B95-AC16-C43B478A96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2516" y="330045"/>
            <a:ext cx="2818334" cy="3997637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AD2B705-4A9B-408D-AA80-4F41045E0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466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9AE2756-0FC4-4155-83E7-58AAAB63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689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247AB924-1B87-43FC-B7C7-B112D5C51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5447EB-F43D-B846-9F71-AC7ED82F6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Wireframes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E79F3A6B-A367-A344-A5B0-FC78329FD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110" y="444848"/>
            <a:ext cx="3057282" cy="369050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9CDF8C4-9405-8847-8C49-137A0BB9E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5729" y="450699"/>
            <a:ext cx="3433324" cy="3711701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18DC98F-4057-4645-B948-F604F39A9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534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Espace réservé du contenu 4">
            <a:extLst>
              <a:ext uri="{FF2B5EF4-FFF2-40B4-BE49-F238E27FC236}">
                <a16:creationId xmlns:a16="http://schemas.microsoft.com/office/drawing/2014/main" id="{60B06853-4841-DE4D-A0D2-4DFBF6730B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170" y="450698"/>
            <a:ext cx="2666257" cy="3684651"/>
          </a:xfrm>
          <a:prstGeom prst="rect">
            <a:avLst/>
          </a:prstGeom>
        </p:spPr>
      </p:pic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DAD2B705-4A9B-408D-AA80-4F41045E0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3589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FBDC67-F728-4ACD-AB88-2F5393F2E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3970" y="5561791"/>
            <a:ext cx="4362330" cy="573575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Quel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logo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choisir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?</a:t>
            </a:r>
          </a:p>
        </p:txBody>
      </p:sp>
      <p:sp>
        <p:nvSpPr>
          <p:cNvPr id="88" name="Oval 82">
            <a:extLst>
              <a:ext uri="{FF2B5EF4-FFF2-40B4-BE49-F238E27FC236}">
                <a16:creationId xmlns:a16="http://schemas.microsoft.com/office/drawing/2014/main" id="{C20267F5-D4E6-477A-A590-81F2ABD1B8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5109" y="2382976"/>
            <a:ext cx="1920240" cy="1920240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0" name="Freeform: Shape 84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DB6FE6A8-3E05-4C40-9190-B19BFD5244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574" y="0"/>
            <a:ext cx="3913632" cy="2285234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38315451-BA4E-4F56-BA8A-9CCCA5A0D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288331"/>
            <a:ext cx="3564638" cy="4569668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5665E03E-3504-4366-BFC7-0CDEDC637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9701" y="2547568"/>
            <a:ext cx="1591056" cy="1591056"/>
          </a:xfrm>
          <a:custGeom>
            <a:avLst/>
            <a:gdLst>
              <a:gd name="connsiteX0" fmla="*/ 795528 w 1591056"/>
              <a:gd name="connsiteY0" fmla="*/ 0 h 1591056"/>
              <a:gd name="connsiteX1" fmla="*/ 1591056 w 1591056"/>
              <a:gd name="connsiteY1" fmla="*/ 795528 h 1591056"/>
              <a:gd name="connsiteX2" fmla="*/ 795528 w 1591056"/>
              <a:gd name="connsiteY2" fmla="*/ 1591056 h 1591056"/>
              <a:gd name="connsiteX3" fmla="*/ 0 w 1591056"/>
              <a:gd name="connsiteY3" fmla="*/ 795528 h 1591056"/>
              <a:gd name="connsiteX4" fmla="*/ 795528 w 1591056"/>
              <a:gd name="connsiteY4" fmla="*/ 0 h 1591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1056" h="1591056">
                <a:moveTo>
                  <a:pt x="795528" y="0"/>
                </a:moveTo>
                <a:cubicBezTo>
                  <a:pt x="1234886" y="0"/>
                  <a:pt x="1591056" y="356170"/>
                  <a:pt x="1591056" y="795528"/>
                </a:cubicBezTo>
                <a:cubicBezTo>
                  <a:pt x="1591056" y="1234886"/>
                  <a:pt x="1234886" y="1591056"/>
                  <a:pt x="795528" y="1591056"/>
                </a:cubicBezTo>
                <a:cubicBezTo>
                  <a:pt x="356170" y="1591056"/>
                  <a:pt x="0" y="1234886"/>
                  <a:pt x="0" y="795528"/>
                </a:cubicBezTo>
                <a:cubicBezTo>
                  <a:pt x="0" y="356170"/>
                  <a:pt x="356170" y="0"/>
                  <a:pt x="79552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29207" y="303879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7" name="Freeform: Shape 96">
            <a:extLst>
              <a:ext uri="{FF2B5EF4-FFF2-40B4-BE49-F238E27FC236}">
                <a16:creationId xmlns:a16="http://schemas.microsoft.com/office/drawing/2014/main" id="{A9A95DA0-8F7C-4AB7-B890-22075705D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93799" y="468471"/>
            <a:ext cx="2852928" cy="2852928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27EE6B2-7CB5-4A1E-81B9-33178D6E5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1455" y="1009421"/>
            <a:ext cx="3450077" cy="1147149"/>
          </a:xfrm>
          <a:prstGeom prst="rect">
            <a:avLst/>
          </a:prstGeom>
        </p:spPr>
      </p:pic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2"/>
            <a:ext cx="3439432" cy="3550083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E2193FF3-0731-4CB1-A0ED-1F3321A42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8761" y="-4331"/>
            <a:ext cx="3273238" cy="3383891"/>
          </a:xfrm>
          <a:custGeom>
            <a:avLst/>
            <a:gdLst>
              <a:gd name="connsiteX0" fmla="*/ 122841 w 3273238"/>
              <a:gd name="connsiteY0" fmla="*/ 0 h 3383891"/>
              <a:gd name="connsiteX1" fmla="*/ 3273238 w 3273238"/>
              <a:gd name="connsiteY1" fmla="*/ 0 h 3383891"/>
              <a:gd name="connsiteX2" fmla="*/ 3273238 w 3273238"/>
              <a:gd name="connsiteY2" fmla="*/ 3291335 h 3383891"/>
              <a:gd name="connsiteX3" fmla="*/ 3118338 w 3273238"/>
              <a:gd name="connsiteY3" fmla="*/ 3331164 h 3383891"/>
              <a:gd name="connsiteX4" fmla="*/ 2595295 w 3273238"/>
              <a:gd name="connsiteY4" fmla="*/ 3383891 h 3383891"/>
              <a:gd name="connsiteX5" fmla="*/ 0 w 3273238"/>
              <a:gd name="connsiteY5" fmla="*/ 788596 h 3383891"/>
              <a:gd name="connsiteX6" fmla="*/ 116679 w 3273238"/>
              <a:gd name="connsiteY6" fmla="*/ 16835 h 338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99B0DB2-D886-4E83-9877-1A9220028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5127" y="108821"/>
            <a:ext cx="1833241" cy="183324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07C61BCC-121F-4DB9-90B7-C925EDAE6F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5032" y="2535258"/>
            <a:ext cx="1666293" cy="1666293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37ED67EF-904C-4DD4-ACAE-8443077649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5832" y="648831"/>
            <a:ext cx="2809527" cy="934165"/>
          </a:xfrm>
          <a:prstGeom prst="rect">
            <a:avLst/>
          </a:prstGeom>
        </p:spPr>
      </p:pic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99331" y="3907418"/>
            <a:ext cx="2992669" cy="2950582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A1CCC4E2-0E38-41AA-A1C5-DBB034387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63238" y="4071322"/>
            <a:ext cx="2828765" cy="2786678"/>
          </a:xfrm>
          <a:custGeom>
            <a:avLst/>
            <a:gdLst>
              <a:gd name="connsiteX0" fmla="*/ 1888236 w 2828765"/>
              <a:gd name="connsiteY0" fmla="*/ 0 h 2786678"/>
              <a:gd name="connsiteX1" fmla="*/ 2788281 w 2828765"/>
              <a:gd name="connsiteY1" fmla="*/ 227900 h 2786678"/>
              <a:gd name="connsiteX2" fmla="*/ 2828765 w 2828765"/>
              <a:gd name="connsiteY2" fmla="*/ 252495 h 2786678"/>
              <a:gd name="connsiteX3" fmla="*/ 2828765 w 2828765"/>
              <a:gd name="connsiteY3" fmla="*/ 2786678 h 2786678"/>
              <a:gd name="connsiteX4" fmla="*/ 227128 w 2828765"/>
              <a:gd name="connsiteY4" fmla="*/ 2786678 h 2786678"/>
              <a:gd name="connsiteX5" fmla="*/ 148387 w 2828765"/>
              <a:gd name="connsiteY5" fmla="*/ 2623223 h 2786678"/>
              <a:gd name="connsiteX6" fmla="*/ 0 w 2828765"/>
              <a:gd name="connsiteY6" fmla="*/ 1888236 h 2786678"/>
              <a:gd name="connsiteX7" fmla="*/ 1888236 w 2828765"/>
              <a:gd name="connsiteY7" fmla="*/ 0 h 278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CC0E7FA8-56A4-4F09-B32F-43BE6087E0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29461" y="5462499"/>
            <a:ext cx="2425898" cy="606474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B5303DD5-708B-4273-B43A-B8371A2E95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773" y="4700683"/>
            <a:ext cx="3346512" cy="376482"/>
          </a:xfrm>
          <a:prstGeom prst="rect">
            <a:avLst/>
          </a:prstGeom>
        </p:spPr>
      </p:pic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AF60BC7B-1F92-43AB-9DCD-692161A6B152}"/>
              </a:ext>
            </a:extLst>
          </p:cNvPr>
          <p:cNvCxnSpPr>
            <a:cxnSpLocks/>
            <a:stCxn id="2" idx="1"/>
          </p:cNvCxnSpPr>
          <p:nvPr/>
        </p:nvCxnSpPr>
        <p:spPr>
          <a:xfrm flipH="1" flipV="1">
            <a:off x="2523024" y="5462499"/>
            <a:ext cx="1610946" cy="3860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1559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4">
            <a:extLst>
              <a:ext uri="{FF2B5EF4-FFF2-40B4-BE49-F238E27FC236}">
                <a16:creationId xmlns:a16="http://schemas.microsoft.com/office/drawing/2014/main" id="{9BD0A92D-399A-41B4-B955-6B72A41B7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42264" y="0"/>
            <a:ext cx="9349736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16" descr="Une image contenant silhouette&#10;&#10;Description générée avec un niveau de confiance élevé">
            <a:extLst>
              <a:ext uri="{FF2B5EF4-FFF2-40B4-BE49-F238E27FC236}">
                <a16:creationId xmlns:a16="http://schemas.microsoft.com/office/drawing/2014/main" id="{D6A49DF9-534D-4905-8F46-02AB63EB6F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6BCE024-D2C2-2A4B-B702-94CA92BB1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20" y="4592325"/>
            <a:ext cx="5946579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Premières ébauches</a:t>
            </a:r>
          </a:p>
        </p:txBody>
      </p:sp>
      <p:sp>
        <p:nvSpPr>
          <p:cNvPr id="19" name="Freeform 56">
            <a:extLst>
              <a:ext uri="{FF2B5EF4-FFF2-40B4-BE49-F238E27FC236}">
                <a16:creationId xmlns:a16="http://schemas.microsoft.com/office/drawing/2014/main" id="{9FA51AA9-DFBD-4CB2-9C70-26DAC24A3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35021" y="2"/>
            <a:ext cx="4305922" cy="3193227"/>
          </a:xfrm>
          <a:custGeom>
            <a:avLst/>
            <a:gdLst>
              <a:gd name="connsiteX0" fmla="*/ 268379 w 4305922"/>
              <a:gd name="connsiteY0" fmla="*/ 0 h 3193227"/>
              <a:gd name="connsiteX1" fmla="*/ 4037544 w 4305922"/>
              <a:gd name="connsiteY1" fmla="*/ 0 h 3193227"/>
              <a:gd name="connsiteX2" fmla="*/ 4046072 w 4305922"/>
              <a:gd name="connsiteY2" fmla="*/ 14037 h 3193227"/>
              <a:gd name="connsiteX3" fmla="*/ 4305922 w 4305922"/>
              <a:gd name="connsiteY3" fmla="*/ 1040266 h 3193227"/>
              <a:gd name="connsiteX4" fmla="*/ 2152962 w 4305922"/>
              <a:gd name="connsiteY4" fmla="*/ 3193227 h 3193227"/>
              <a:gd name="connsiteX5" fmla="*/ 0 w 4305922"/>
              <a:gd name="connsiteY5" fmla="*/ 1040266 h 3193227"/>
              <a:gd name="connsiteX6" fmla="*/ 259851 w 4305922"/>
              <a:gd name="connsiteY6" fmla="*/ 14037 h 3193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05922" h="3193227">
                <a:moveTo>
                  <a:pt x="268379" y="0"/>
                </a:moveTo>
                <a:lnTo>
                  <a:pt x="4037544" y="0"/>
                </a:lnTo>
                <a:lnTo>
                  <a:pt x="4046072" y="14037"/>
                </a:lnTo>
                <a:cubicBezTo>
                  <a:pt x="4211790" y="319097"/>
                  <a:pt x="4305922" y="668689"/>
                  <a:pt x="4305922" y="1040266"/>
                </a:cubicBezTo>
                <a:cubicBezTo>
                  <a:pt x="4305922" y="2229314"/>
                  <a:pt x="3342009" y="3193227"/>
                  <a:pt x="2152962" y="3193227"/>
                </a:cubicBezTo>
                <a:cubicBezTo>
                  <a:pt x="963913" y="3193227"/>
                  <a:pt x="0" y="2229314"/>
                  <a:pt x="0" y="1040266"/>
                </a:cubicBezTo>
                <a:cubicBezTo>
                  <a:pt x="0" y="668689"/>
                  <a:pt x="94133" y="319097"/>
                  <a:pt x="259851" y="14037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age 4" descr="Une image contenant capture d’écran&#10;&#10;&#10;&#10;Description générée automatiquement">
            <a:extLst>
              <a:ext uri="{FF2B5EF4-FFF2-40B4-BE49-F238E27FC236}">
                <a16:creationId xmlns:a16="http://schemas.microsoft.com/office/drawing/2014/main" id="{15FC6464-A90A-1145-B0B0-2A4FB545E4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/>
          </a:blip>
          <a:srcRect r="-1" b="28937"/>
          <a:stretch/>
        </p:blipFill>
        <p:spPr>
          <a:xfrm>
            <a:off x="3347837" y="1"/>
            <a:ext cx="4063868" cy="3072200"/>
          </a:xfrm>
          <a:custGeom>
            <a:avLst/>
            <a:gdLst>
              <a:gd name="connsiteX0" fmla="*/ 288818 w 4063868"/>
              <a:gd name="connsiteY0" fmla="*/ 0 h 3072200"/>
              <a:gd name="connsiteX1" fmla="*/ 3775050 w 4063868"/>
              <a:gd name="connsiteY1" fmla="*/ 0 h 3072200"/>
              <a:gd name="connsiteX2" fmla="*/ 3818625 w 4063868"/>
              <a:gd name="connsiteY2" fmla="*/ 71726 h 3072200"/>
              <a:gd name="connsiteX3" fmla="*/ 4063868 w 4063868"/>
              <a:gd name="connsiteY3" fmla="*/ 1040266 h 3072200"/>
              <a:gd name="connsiteX4" fmla="*/ 2031934 w 4063868"/>
              <a:gd name="connsiteY4" fmla="*/ 3072200 h 3072200"/>
              <a:gd name="connsiteX5" fmla="*/ 0 w 4063868"/>
              <a:gd name="connsiteY5" fmla="*/ 1040266 h 3072200"/>
              <a:gd name="connsiteX6" fmla="*/ 245244 w 4063868"/>
              <a:gd name="connsiteY6" fmla="*/ 71726 h 30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63868" h="3072200">
                <a:moveTo>
                  <a:pt x="288818" y="0"/>
                </a:moveTo>
                <a:lnTo>
                  <a:pt x="3775050" y="0"/>
                </a:lnTo>
                <a:lnTo>
                  <a:pt x="3818625" y="71726"/>
                </a:lnTo>
                <a:cubicBezTo>
                  <a:pt x="3975028" y="359637"/>
                  <a:pt x="4063868" y="689577"/>
                  <a:pt x="4063868" y="1040266"/>
                </a:cubicBezTo>
                <a:cubicBezTo>
                  <a:pt x="4063868" y="2162473"/>
                  <a:pt x="3154140" y="3072200"/>
                  <a:pt x="2031934" y="3072200"/>
                </a:cubicBezTo>
                <a:cubicBezTo>
                  <a:pt x="909728" y="3072200"/>
                  <a:pt x="0" y="2162473"/>
                  <a:pt x="0" y="1040266"/>
                </a:cubicBezTo>
                <a:cubicBezTo>
                  <a:pt x="0" y="689577"/>
                  <a:pt x="88841" y="359637"/>
                  <a:pt x="245244" y="71726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21" name="Freeform 58">
            <a:extLst>
              <a:ext uri="{FF2B5EF4-FFF2-40B4-BE49-F238E27FC236}">
                <a16:creationId xmlns:a16="http://schemas.microsoft.com/office/drawing/2014/main" id="{D5905D0D-FE5E-454B-A340-4DE821C09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85658" y="1424717"/>
            <a:ext cx="4506342" cy="5442758"/>
          </a:xfrm>
          <a:custGeom>
            <a:avLst/>
            <a:gdLst>
              <a:gd name="connsiteX0" fmla="*/ 3034499 w 4506342"/>
              <a:gd name="connsiteY0" fmla="*/ 0 h 5442758"/>
              <a:gd name="connsiteX1" fmla="*/ 4480922 w 4506342"/>
              <a:gd name="connsiteY1" fmla="*/ 366248 h 5442758"/>
              <a:gd name="connsiteX2" fmla="*/ 4506342 w 4506342"/>
              <a:gd name="connsiteY2" fmla="*/ 381691 h 5442758"/>
              <a:gd name="connsiteX3" fmla="*/ 4506342 w 4506342"/>
              <a:gd name="connsiteY3" fmla="*/ 5442758 h 5442758"/>
              <a:gd name="connsiteX4" fmla="*/ 1193461 w 4506342"/>
              <a:gd name="connsiteY4" fmla="*/ 5442758 h 5442758"/>
              <a:gd name="connsiteX5" fmla="*/ 1104276 w 4506342"/>
              <a:gd name="connsiteY5" fmla="*/ 5376066 h 5442758"/>
              <a:gd name="connsiteX6" fmla="*/ 0 w 4506342"/>
              <a:gd name="connsiteY6" fmla="*/ 3034499 h 5442758"/>
              <a:gd name="connsiteX7" fmla="*/ 3034499 w 4506342"/>
              <a:gd name="connsiteY7" fmla="*/ 0 h 5442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06342" h="5442758">
                <a:moveTo>
                  <a:pt x="3034499" y="0"/>
                </a:moveTo>
                <a:cubicBezTo>
                  <a:pt x="3558220" y="0"/>
                  <a:pt x="4050953" y="132675"/>
                  <a:pt x="4480922" y="366248"/>
                </a:cubicBezTo>
                <a:lnTo>
                  <a:pt x="4506342" y="381691"/>
                </a:lnTo>
                <a:lnTo>
                  <a:pt x="4506342" y="5442758"/>
                </a:lnTo>
                <a:lnTo>
                  <a:pt x="1193461" y="5442758"/>
                </a:lnTo>
                <a:lnTo>
                  <a:pt x="1104276" y="5376066"/>
                </a:lnTo>
                <a:cubicBezTo>
                  <a:pt x="429867" y="4819495"/>
                  <a:pt x="0" y="3977198"/>
                  <a:pt x="0" y="3034499"/>
                </a:cubicBezTo>
                <a:cubicBezTo>
                  <a:pt x="0" y="1358591"/>
                  <a:pt x="1358591" y="0"/>
                  <a:pt x="3034499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Image 6" descr="Une image contenant équipement électronique&#10;&#10;&#10;&#10;Description générée automatiquement">
            <a:extLst>
              <a:ext uri="{FF2B5EF4-FFF2-40B4-BE49-F238E27FC236}">
                <a16:creationId xmlns:a16="http://schemas.microsoft.com/office/drawing/2014/main" id="{B3C17A59-8E94-4A47-B033-73A6FA3222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/>
          </a:blip>
          <a:srcRect t="4303" r="-3" b="-3"/>
          <a:stretch/>
        </p:blipFill>
        <p:spPr>
          <a:xfrm>
            <a:off x="7840768" y="1579827"/>
            <a:ext cx="4351232" cy="5287648"/>
          </a:xfrm>
          <a:custGeom>
            <a:avLst/>
            <a:gdLst>
              <a:gd name="connsiteX0" fmla="*/ 2879389 w 4351232"/>
              <a:gd name="connsiteY0" fmla="*/ 0 h 5287648"/>
              <a:gd name="connsiteX1" fmla="*/ 4251877 w 4351232"/>
              <a:gd name="connsiteY1" fmla="*/ 347527 h 5287648"/>
              <a:gd name="connsiteX2" fmla="*/ 4351232 w 4351232"/>
              <a:gd name="connsiteY2" fmla="*/ 407886 h 5287648"/>
              <a:gd name="connsiteX3" fmla="*/ 4351232 w 4351232"/>
              <a:gd name="connsiteY3" fmla="*/ 5287648 h 5287648"/>
              <a:gd name="connsiteX4" fmla="*/ 1303444 w 4351232"/>
              <a:gd name="connsiteY4" fmla="*/ 5287648 h 5287648"/>
              <a:gd name="connsiteX5" fmla="*/ 1269495 w 4351232"/>
              <a:gd name="connsiteY5" fmla="*/ 5267024 h 5287648"/>
              <a:gd name="connsiteX6" fmla="*/ 0 w 4351232"/>
              <a:gd name="connsiteY6" fmla="*/ 2879389 h 5287648"/>
              <a:gd name="connsiteX7" fmla="*/ 2879389 w 4351232"/>
              <a:gd name="connsiteY7" fmla="*/ 0 h 5287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51232" h="5287648">
                <a:moveTo>
                  <a:pt x="2879389" y="0"/>
                </a:moveTo>
                <a:cubicBezTo>
                  <a:pt x="3376340" y="0"/>
                  <a:pt x="3843887" y="125893"/>
                  <a:pt x="4251877" y="347527"/>
                </a:cubicBezTo>
                <a:lnTo>
                  <a:pt x="4351232" y="407886"/>
                </a:lnTo>
                <a:lnTo>
                  <a:pt x="4351232" y="5287648"/>
                </a:lnTo>
                <a:lnTo>
                  <a:pt x="1303444" y="5287648"/>
                </a:lnTo>
                <a:lnTo>
                  <a:pt x="1269495" y="5267024"/>
                </a:lnTo>
                <a:cubicBezTo>
                  <a:pt x="503573" y="4749577"/>
                  <a:pt x="0" y="3873291"/>
                  <a:pt x="0" y="2879389"/>
                </a:cubicBezTo>
                <a:cubicBezTo>
                  <a:pt x="0" y="1289146"/>
                  <a:pt x="1289146" y="0"/>
                  <a:pt x="2879389" y="0"/>
                </a:cubicBezTo>
                <a:close/>
              </a:path>
            </a:pathLst>
          </a:cu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671895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ce réservé du contenu 4" descr="Une image contenant capture d’écran, moniteur&#10;&#10;&#10;&#10;Description générée automatiquement">
            <a:extLst>
              <a:ext uri="{FF2B5EF4-FFF2-40B4-BE49-F238E27FC236}">
                <a16:creationId xmlns:a16="http://schemas.microsoft.com/office/drawing/2014/main" id="{C3BE0F4E-9E11-5742-B52B-B24ACC88E4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50000"/>
            <a:extLst/>
          </a:blip>
          <a:srcRect b="343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E448014-7E4B-E442-A44B-7A414CC2F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Réseaux sociaux</a:t>
            </a:r>
          </a:p>
        </p:txBody>
      </p:sp>
    </p:spTree>
    <p:extLst>
      <p:ext uri="{BB962C8B-B14F-4D97-AF65-F5344CB8AC3E}">
        <p14:creationId xmlns:p14="http://schemas.microsoft.com/office/powerpoint/2010/main" val="75607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217</Words>
  <Application>Microsoft Office PowerPoint</Application>
  <PresentationFormat>Grand écran</PresentationFormat>
  <Paragraphs>53</Paragraphs>
  <Slides>20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6" baseType="lpstr">
      <vt:lpstr>Arial</vt:lpstr>
      <vt:lpstr>Arial Unicode MS</vt:lpstr>
      <vt:lpstr>Calibri</vt:lpstr>
      <vt:lpstr>Calibri Light</vt:lpstr>
      <vt:lpstr>Helvetica Neue</vt:lpstr>
      <vt:lpstr>Thème Office</vt:lpstr>
      <vt:lpstr>Présentation PowerPoint</vt:lpstr>
      <vt:lpstr>C’est quoi ?</vt:lpstr>
      <vt:lpstr>Réponses à notre questionnaire !</vt:lpstr>
      <vt:lpstr>Etude de la concurrence</vt:lpstr>
      <vt:lpstr>Persona</vt:lpstr>
      <vt:lpstr>Wireframes</vt:lpstr>
      <vt:lpstr>Quel logo choisir ?</vt:lpstr>
      <vt:lpstr>Premières ébauches</vt:lpstr>
      <vt:lpstr>Réseaux sociaux</vt:lpstr>
      <vt:lpstr>L’effet déclencheur</vt:lpstr>
      <vt:lpstr>Intégration web</vt:lpstr>
      <vt:lpstr>Présentation PowerPoint</vt:lpstr>
      <vt:lpstr>PHP correspondant au formulaire d’inscription </vt:lpstr>
      <vt:lpstr>Nouvelles maquettes</vt:lpstr>
      <vt:lpstr>Applications utilisées</vt:lpstr>
      <vt:lpstr>Motion design </vt:lpstr>
      <vt:lpstr>Présentation du site </vt:lpstr>
      <vt:lpstr>Ce qu’il nous reste à faire</vt:lpstr>
      <vt:lpstr>Nos ressentis durant le projet</vt:lpstr>
      <vt:lpstr>Merci de votre écoute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BOULARD Coline</dc:creator>
  <cp:lastModifiedBy>Eliott</cp:lastModifiedBy>
  <cp:revision>56</cp:revision>
  <dcterms:created xsi:type="dcterms:W3CDTF">2018-12-18T08:49:26Z</dcterms:created>
  <dcterms:modified xsi:type="dcterms:W3CDTF">2018-12-21T09:16:59Z</dcterms:modified>
</cp:coreProperties>
</file>